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5680" autoAdjust="0"/>
  </p:normalViewPr>
  <p:slideViewPr>
    <p:cSldViewPr>
      <p:cViewPr>
        <p:scale>
          <a:sx n="52" d="100"/>
          <a:sy n="52" d="100"/>
        </p:scale>
        <p:origin x="204" y="-1566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7346488"/>
            <a:chOff x="9285514" y="14144250"/>
            <a:chExt cx="8304095" cy="7346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918" y="18506450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659467"/>
              <a:ext cx="8293209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10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4640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906833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02" y="14719872"/>
            <a:ext cx="7294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 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 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810693" y="19776551"/>
            <a:ext cx="5094003" cy="5073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17777656"/>
            <a:ext cx="2936132" cy="16141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tasks. Our approach is modeled after drone navigation, where the goal is to find a shortest path.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 solution that makes fewer assumptions and generalizes well over different environments is preferable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solution, and have more potential for extension to dynamic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02931" y="10748157"/>
            <a:ext cx="4125121" cy="2484219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1660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221.4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0.31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861.7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264465"/>
            <a:ext cx="9444849" cy="640453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621831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945918" y="11602716"/>
            <a:ext cx="1412759" cy="359369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5" y="19767372"/>
            <a:ext cx="8957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relevant features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597102"/>
            <a:chOff x="18202824" y="21344565"/>
            <a:chExt cx="2990155" cy="35971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23177" y="24418447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275274" y="13001829"/>
            <a:ext cx="90289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WHY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model underperformed significantly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0DD8B-7823-4CC3-BF87-12605BB535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703" y="8673611"/>
            <a:ext cx="4113717" cy="28129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C17077-88CD-4FE7-8438-16ABB0BB29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640" y="8706519"/>
            <a:ext cx="4113717" cy="28129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1D6299-083B-4979-8C05-23E67AD5ACC7}"/>
              </a:ext>
            </a:extLst>
          </p:cNvPr>
          <p:cNvSpPr txBox="1"/>
          <p:nvPr/>
        </p:nvSpPr>
        <p:spPr>
          <a:xfrm>
            <a:off x="25722343" y="7995533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Learning Curves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455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521</cp:revision>
  <cp:lastPrinted>2017-12-11T10:14:00Z</cp:lastPrinted>
  <dcterms:created xsi:type="dcterms:W3CDTF">2009-03-08T16:20:38Z</dcterms:created>
  <dcterms:modified xsi:type="dcterms:W3CDTF">2017-12-11T23:05:09Z</dcterms:modified>
</cp:coreProperties>
</file>