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31" autoAdjust="0"/>
    <p:restoredTop sz="50000" autoAdjust="0"/>
  </p:normalViewPr>
  <p:slideViewPr>
    <p:cSldViewPr>
      <p:cViewPr>
        <p:scale>
          <a:sx n="40" d="100"/>
          <a:sy n="40" d="100"/>
        </p:scale>
        <p:origin x="-616" y="-904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%20/in%20S%7d%20P_%7bsa%7d(s')%20V%5e%7b/pi%5et%7d(s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gif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34E05C-172B-40CF-8F3B-7C14F7150500}"/>
              </a:ext>
            </a:extLst>
          </p:cNvPr>
          <p:cNvGrpSpPr/>
          <p:nvPr/>
        </p:nvGrpSpPr>
        <p:grpSpPr>
          <a:xfrm>
            <a:off x="9287421" y="14637566"/>
            <a:ext cx="12877800" cy="6547652"/>
            <a:chOff x="9296400" y="11557728"/>
            <a:chExt cx="12877800" cy="65476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A1529AC7-8E1C-4CB5-B8DC-53E9D5C05110}"/>
                </a:ext>
              </a:extLst>
            </p:cNvPr>
            <p:cNvSpPr txBox="1"/>
            <p:nvPr/>
          </p:nvSpPr>
          <p:spPr>
            <a:xfrm>
              <a:off x="9296400" y="11557728"/>
              <a:ext cx="12877800" cy="370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"/>
              <a:extLst>
                <a:ext uri="{FF2B5EF4-FFF2-40B4-BE49-F238E27FC236}">
                  <a16:creationId xmlns:a16="http://schemas.microsoft.com/office/drawing/2014/main" xmlns="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1136" y="13935016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4"/>
              <a:extLst>
                <a:ext uri="{FF2B5EF4-FFF2-40B4-BE49-F238E27FC236}">
                  <a16:creationId xmlns:a16="http://schemas.microsoft.com/office/drawing/2014/main" xmlns="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217" y="15239923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34C754B-4136-4C59-B0A0-0EEB6301249C}"/>
                </a:ext>
              </a:extLst>
            </p:cNvPr>
            <p:cNvSpPr txBox="1"/>
            <p:nvPr/>
          </p:nvSpPr>
          <p:spPr>
            <a:xfrm>
              <a:off x="9296400" y="16935829"/>
              <a:ext cx="128778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neural network to improve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72853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19639512"/>
            <a:ext cx="9259491" cy="5594950"/>
            <a:chOff x="17830800" y="12649200"/>
            <a:chExt cx="9372600" cy="2498577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2649200"/>
              <a:ext cx="9372600" cy="249857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838313" y="12772659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xmlns="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xmlns="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xmlns="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xmlns="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xmlns="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xmlns="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831022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31" y="14616456"/>
            <a:ext cx="72940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obstacles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Rejected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obstacles covering endpoints. </a:t>
            </a:r>
          </a:p>
          <a:p>
            <a:pPr algn="just"/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goal was to plan a path within the boundary and outside of the obstacles, where a path was a sequence of points with adjacent points no more than 1 unit apart.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smooth, minimizing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Sigmoid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represents obstacle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penalty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. As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   gradient descent converges, we send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                      hardening the boundary.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56" y="9569259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545799" y="20726400"/>
            <a:ext cx="8578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1905000" y="20185707"/>
            <a:ext cx="4758110" cy="4738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2" t="11014" r="37052" b="10856"/>
          <a:stretch/>
        </p:blipFill>
        <p:spPr>
          <a:xfrm>
            <a:off x="15022890" y="6223918"/>
            <a:ext cx="2566719" cy="27381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4583" r="65278" b="14584"/>
          <a:stretch/>
        </p:blipFill>
        <p:spPr>
          <a:xfrm>
            <a:off x="11048894" y="6074576"/>
            <a:ext cx="2907195" cy="3008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04" y="18482447"/>
            <a:ext cx="2672467" cy="14692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t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ask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arises naturally in many vehicle control tasks,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our approach is modeled after drone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navigation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Commonly used to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maintain a safe distance  from other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aerial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vehicles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Prefer a solution that makes fewer assumptions and generalizes well over different environments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967024" y="10737010"/>
            <a:ext cx="4281890" cy="2711912"/>
            <a:chOff x="14097000" y="11277600"/>
            <a:chExt cx="4800600" cy="3124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8334" r="5556" b="6250"/>
            <a:stretch/>
          </p:blipFill>
          <p:spPr>
            <a:xfrm>
              <a:off x="14097000" y="11277600"/>
              <a:ext cx="4800600" cy="3124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4782800" y="11277600"/>
              <a:ext cx="2743200" cy="48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BD449CCB-3942-4D83-991F-AA97E1B819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1" t="10786" r="9780" b="10858"/>
          <a:stretch/>
        </p:blipFill>
        <p:spPr>
          <a:xfrm>
            <a:off x="18724887" y="6222984"/>
            <a:ext cx="2539773" cy="272067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F9C78A8-1537-4127-9AD4-195CB7F53866}"/>
              </a:ext>
            </a:extLst>
          </p:cNvPr>
          <p:cNvSpPr txBox="1"/>
          <p:nvPr/>
        </p:nvSpPr>
        <p:spPr>
          <a:xfrm>
            <a:off x="23341639" y="13709531"/>
            <a:ext cx="902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Lorem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impsum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dorum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35352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xmlns="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xmlns="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xmlns="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xmlns="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??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xmlns="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0.71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340.5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xmlns="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xmlns="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xmlns="" id="{5410958B-05C5-4126-B86A-88D07603E881}"/>
              </a:ext>
            </a:extLst>
          </p:cNvPr>
          <p:cNvSpPr/>
          <p:nvPr/>
        </p:nvSpPr>
        <p:spPr>
          <a:xfrm>
            <a:off x="23118546" y="12649917"/>
            <a:ext cx="9444849" cy="6584379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xmlns="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801600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0269" r="10840" b="15731"/>
          <a:stretch/>
        </p:blipFill>
        <p:spPr>
          <a:xfrm>
            <a:off x="9796213" y="11888327"/>
            <a:ext cx="1608962" cy="409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602" y="7488101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288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Helvetica</vt:lpstr>
      <vt:lpstr>PMingLiU</vt:lpstr>
      <vt:lpstr>新細明體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Isaac Louis Scheinfeld</cp:lastModifiedBy>
  <cp:revision>505</cp:revision>
  <cp:lastPrinted>2017-12-11T10:14:00Z</cp:lastPrinted>
  <dcterms:created xsi:type="dcterms:W3CDTF">2009-03-08T16:20:38Z</dcterms:created>
  <dcterms:modified xsi:type="dcterms:W3CDTF">2017-12-11T20:39:31Z</dcterms:modified>
</cp:coreProperties>
</file>