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71" r:id="rId8"/>
    <p:sldId id="261" r:id="rId9"/>
    <p:sldId id="262" r:id="rId10"/>
    <p:sldId id="263" r:id="rId11"/>
    <p:sldId id="264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2ED0877-C086-430F-B2E6-1B9A2255C70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C8657C0-11C1-4EA2-B339-22124E0E46C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D07337E-6E57-4510-B04E-AC352E6F4D5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year, we won’t be expecting you to install ROS locally on your machines – if this is something you’d like to do, you can, but instead we’ll be providing a server where you can collaborate with project partners to run ROS.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Thus, we only expect you to have a Python 2.7 installation locally and be able to run “basic” scientific computing packages i.e. numpy, scipy, etc.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However, if you’d like, we do want to point out you have two additional options to running locally:</a:t>
            </a: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You can set up a dual boot where you partition your hard drive to run a second OS (in this case, Ubuntu 16.04). This allows you to allocate full processing resources when you are running the second OS.</a:t>
            </a: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Alternatively, you can set up a VM (see the VM guide linked in the section hand out). The one draw back of the VM is that if your laptop isn’t very powerful, you may run into a very slow or laggy VM. But this way, you don’t have to partition the hard drive for the class and can delete the VM once you’re done with the class.</a:t>
            </a: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92B8CCF-0913-4359-AD88-2CD030820013}" type="slidenum">
              <a:rPr lang="en-US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0D15C16-9BE1-48CE-8FA7-FE879A6D2FF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0" y="0"/>
            <a:ext cx="12191760" cy="27396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8610480" y="65419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54B0B77-3B43-46E2-A9D6-1093D3E7D1F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0" y="0"/>
            <a:ext cx="12191760" cy="27396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b="0" strike="noStrike" spc="-1">
                <a:solidFill>
                  <a:srgbClr val="000000"/>
                </a:solidFill>
                <a:latin typeface="Calibri Light"/>
              </a:rPr>
              <a:t>Principles of Robot Autonomy I</a:t>
            </a:r>
            <a:endParaRPr lang="en-US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Section Logistics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88" name="Picture 3"/>
          <p:cNvPicPr/>
          <p:nvPr/>
        </p:nvPicPr>
        <p:blipFill>
          <a:blip r:embed="rId3"/>
          <a:stretch/>
        </p:blipFill>
        <p:spPr>
          <a:xfrm>
            <a:off x="0" y="5688000"/>
            <a:ext cx="12191760" cy="116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Git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Track your software development.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Say goodbye to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pose_controller.py</a:t>
            </a:r>
            <a:endParaRPr lang="en-US" sz="24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pose_controller_v2.py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pose_controller_v2_broken.py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pose_controller_v3_working.py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8610480" y="65419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65C1977-E3C6-4C8F-8B8C-74AB26E5AE4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Executable in UNIX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A.k.a. </a:t>
            </a:r>
            <a:r>
              <a:rPr lang="en-US" sz="28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.exe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ourier New" panose="02070309020205020404" pitchFamily="49" charset="0"/>
              </a:rPr>
              <a:t> for Windows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8610480" y="65419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B22FE63-E445-4890-8E6C-ABD23586A85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Python3 Debugging Tips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ipdb</a:t>
            </a:r>
            <a:endParaRPr lang="en-US" sz="28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endParaRPr lang="en-US" sz="28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8610480" y="65419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B22FE63-E445-4890-8E6C-ABD23586A85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321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Goals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Provide hands-on experience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for working with</a:t>
            </a:r>
          </a:p>
          <a:p>
            <a:pPr marL="914760" lvl="1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AutoNum type="arabicPeriod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Hardware</a:t>
            </a:r>
          </a:p>
          <a:p>
            <a:pPr marL="914760" lvl="1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AutoNum type="arabicPeriod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ROS2</a:t>
            </a:r>
          </a:p>
          <a:p>
            <a:pPr marL="914760" lvl="1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AutoNum type="arabicPeriod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Software Development Workflows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8610480" y="65419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5E06D30-0D67-4A58-982F-1924CA97287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Logistics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Sections will be a combination of mini lectures and hands-on activities.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Mini lectures are made up of a minimal slide deck and live demos relevant to your hands-on activities.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Done in groups of 3 – 4 people.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CAs will come check with each group for each </a:t>
            </a: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</a:rPr>
              <a:t>checkpoint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94" name="TextShape 3"/>
          <p:cNvSpPr txBox="1"/>
          <p:nvPr/>
        </p:nvSpPr>
        <p:spPr>
          <a:xfrm>
            <a:off x="8610480" y="65419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3C3FDBC-6E5B-4E81-882F-7EACBBF43CD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Do I have to stay the whole time?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Once you complete the activities and have all checkpoints verified by the CA, you are then free to leave.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It would be highly appreciated if you can stick around and help out the other groups. This creates a great community!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8610480" y="65419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ED7A57A-7320-4169-9337-6FC70D72E15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Do I have to arrive on time?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YES.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Mini lectures during sections will contain crucial information for the hands-on activities.</a:t>
            </a: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Section slides and the activity handout will be posted online,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but live demos from mini lecture may not be recorded.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We </a:t>
            </a: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</a:rPr>
              <a:t>will not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stay after hours.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Consistently showing up late will impact your attendance grades.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8610480" y="65419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80947FB-D060-474F-991F-CA3D9F978F4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Grading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Allow to miss one section without grading penalty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(24%) </a:t>
            </a:r>
            <a:r>
              <a:rPr lang="en-US" sz="2800" strike="noStrike" spc="-1" dirty="0">
                <a:solidFill>
                  <a:srgbClr val="000000"/>
                </a:solidFill>
                <a:latin typeface="Calibri"/>
              </a:rPr>
              <a:t>Section x 8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(2%) Attendance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latin typeface="Calibri"/>
              </a:rPr>
              <a:t>(1%) Group Participation -- through peer evaluation at the end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latin typeface="Calibri"/>
              </a:rPr>
              <a:t>(16%) Final Section Demo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latin typeface="Calibri"/>
              </a:rPr>
              <a:t>(4%) Code Style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(8%) Autonomy Stack Functionality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latin typeface="Calibri"/>
              </a:rPr>
              <a:t>(4%)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CA Q&amp;A</a:t>
            </a:r>
            <a:endParaRPr lang="en-US" sz="280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8610480" y="65419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80947FB-D060-474F-991F-CA3D9F978F4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617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Questions about Section Logistics?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610480" y="65419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7AACE06-5A56-4D50-9034-D474EF561F3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b="0" strike="noStrike" spc="-1">
                <a:solidFill>
                  <a:srgbClr val="000000"/>
                </a:solidFill>
                <a:latin typeface="Calibri Light"/>
              </a:rPr>
              <a:t>Principles of Robot Autonomy I</a:t>
            </a:r>
            <a:endParaRPr lang="en-US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Section 1: Introduction to UNIX, Git, and Python3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06" name="Picture 3"/>
          <p:cNvPicPr/>
          <p:nvPr/>
        </p:nvPicPr>
        <p:blipFill>
          <a:blip r:embed="rId3"/>
          <a:stretch/>
        </p:blipFill>
        <p:spPr>
          <a:xfrm>
            <a:off x="0" y="5688000"/>
            <a:ext cx="12191760" cy="116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UNIX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Take full control of your computer through terminal.</a:t>
            </a:r>
          </a:p>
        </p:txBody>
      </p:sp>
      <p:sp>
        <p:nvSpPr>
          <p:cNvPr id="109" name="TextShape 3"/>
          <p:cNvSpPr txBox="1"/>
          <p:nvPr/>
        </p:nvSpPr>
        <p:spPr>
          <a:xfrm>
            <a:off x="8610480" y="65419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4763E73-9B63-4618-821A-B961128C181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12536</TotalTime>
  <Words>559</Words>
  <Application>Microsoft Macintosh PowerPoint</Application>
  <PresentationFormat>Widescreen</PresentationFormat>
  <Paragraphs>66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StarSymbol</vt:lpstr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 274 Principles of Robotic Autonomy</dc:title>
  <dc:subject/>
  <dc:creator>Marco Pavone</dc:creator>
  <dc:description/>
  <cp:lastModifiedBy>Alvin Sun</cp:lastModifiedBy>
  <cp:revision>256</cp:revision>
  <cp:lastPrinted>2017-01-19T00:38:25Z</cp:lastPrinted>
  <dcterms:created xsi:type="dcterms:W3CDTF">2017-01-06T12:29:52Z</dcterms:created>
  <dcterms:modified xsi:type="dcterms:W3CDTF">2023-09-19T17:35:13Z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1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