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86" r:id="rId2"/>
    <p:sldId id="293" r:id="rId3"/>
    <p:sldId id="297" r:id="rId4"/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286"/>
            <p14:sldId id="293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1"/>
    <p:restoredTop sz="86400"/>
  </p:normalViewPr>
  <p:slideViewPr>
    <p:cSldViewPr snapToGrid="0" snapToObjects="1">
      <p:cViewPr varScale="1">
        <p:scale>
          <a:sx n="88" d="100"/>
          <a:sy n="88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7: </a:t>
            </a:r>
            <a:r>
              <a:rPr lang="en-US" dirty="0" err="1"/>
              <a:t>rosparams</a:t>
            </a:r>
            <a:r>
              <a:rPr lang="en-US" dirty="0"/>
              <a:t> and Dynamic Reconfigure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ROS parameters</a:t>
            </a:r>
          </a:p>
          <a:p>
            <a:pPr lvl="1"/>
            <a:r>
              <a:rPr lang="en-US" dirty="0"/>
              <a:t>Values that can be shared across nodes</a:t>
            </a:r>
          </a:p>
          <a:p>
            <a:r>
              <a:rPr lang="en-US" dirty="0"/>
              <a:t>Learn about dynamically reconfiguring those parameters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Lighting might change from one place to another, want to change camera exposure settings</a:t>
            </a:r>
          </a:p>
          <a:p>
            <a:r>
              <a:rPr lang="en-US" dirty="0"/>
              <a:t>Work on any remaining bugs in your robot planners and 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DEB-5C80-954E-B976-4E1EDFD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rosparams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A8D7-E889-0143-9300-5C075D2E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Values like mass or height are static properties of your system, ones that you don’t want to copy and paste to every piece of software in your stack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rosparams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shared between nodes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Values like camera exposure settings and controller gains are dynamic properties, able to change to fit the situation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Having the ability to change them on the fly without editing code is nice!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same launch file can have different behaviors depending on what parameters are set when it’s called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by other launch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9E5B-1B1C-5A4E-8EEF-83195F01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7BA-7EFA-9C42-BE47-E7A74C3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C2E3-DDA0-F84E-976A-A0D09965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parameters and how to dynamically change them</a:t>
            </a:r>
          </a:p>
          <a:p>
            <a:r>
              <a:rPr lang="en-US" dirty="0"/>
              <a:t>Continuing planning and control with the robots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5013-B4AA-FB4B-9CBA-7478F707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4115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11198</TotalTime>
  <Words>174</Words>
  <Application>Microsoft Macintosh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AA274</vt:lpstr>
      <vt:lpstr>Principles of Robot Autonomy I</vt:lpstr>
      <vt:lpstr>Aims</vt:lpstr>
      <vt:lpstr>rosparams</vt:lpstr>
      <vt:lpstr>Section 7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Microsoft Office User</cp:lastModifiedBy>
  <cp:revision>263</cp:revision>
  <cp:lastPrinted>2019-10-14T17:10:27Z</cp:lastPrinted>
  <dcterms:created xsi:type="dcterms:W3CDTF">2017-01-06T12:29:52Z</dcterms:created>
  <dcterms:modified xsi:type="dcterms:W3CDTF">2019-11-11T18:17:27Z</dcterms:modified>
</cp:coreProperties>
</file>