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AE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599"/>
  </p:normalViewPr>
  <p:slideViewPr>
    <p:cSldViewPr snapToGrid="0" snapToObjects="1">
      <p:cViewPr>
        <p:scale>
          <a:sx n="72" d="100"/>
          <a:sy n="72" d="100"/>
        </p:scale>
        <p:origin x="212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9DA4-218E-8D47-A2B9-C27F4B51A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250F6-E5DB-034D-A567-38C57D8FC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F3DDD-EFB2-E847-A72C-4F930BD0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2BBD-2CFD-0F4B-BE24-B21148DC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948E-6EB1-A441-8DF2-7150151B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4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1ECE-B1D5-B541-B6B8-A4F9A310B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A88DA-EAE0-024F-93D2-6B7C96FD8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9326-BAD0-D943-BA23-53BFE4D0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52CE2-ADAF-F546-8D97-B10BFB98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F3260-1C41-1144-8379-7C286016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6A9300-99A8-424F-A581-F92ABEB241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C1CFE-D215-3A49-8B22-F21DEB014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F967B-D32C-9D4A-9C3C-9EE9A8A5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44C1-C278-8A4C-B161-937C4EEB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259B6-6765-A147-8E16-4A3B6D67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A294-7D8F-0B4B-875C-81CBA945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9526-F56F-CE4A-82F1-EF46D467F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BE7B-D31C-6946-BCE3-22C05E4C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72AB-C129-4249-BD85-126440F4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51D3F-C2FA-2C41-84D5-17680A7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1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19E9-4C42-FA4B-AFF4-15D779412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9AEC4-177F-C54F-8B3D-F51190D4C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B12D2-315F-B345-BDED-9F848FDC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60CE-0AF8-994C-8342-E6A40BA5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4BCC-F12C-F24F-B5DC-A4194BE5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87EE-3ECA-D946-A96F-3F4BD06F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B854-D491-3F44-BB32-FBE4205EF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474F7-46EC-CE4A-B758-48D34387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7D113-0420-B545-B668-4BA64A29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93632-1416-9040-8403-14153774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FE422-C7F8-834D-8A01-5A101868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5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A57B-9001-7D47-9BB4-138205777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3FA30-1794-AD46-B47F-5C92965F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5D096-E95B-0044-980F-5105C602A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32E73-48F0-3449-8AAC-15DBCD9A2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229EA-E1B4-514D-B4FA-190D1219A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C4CB1-29F4-6F4B-AAA4-DF2FEC227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300CB-C58D-D74A-B480-21310DB2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4445D-5D7A-2F49-A40A-A9B749B3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7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91714-1476-7E4D-BB56-7745309F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C8DEB-CCFE-3048-9394-EC59FF0D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B521-703D-0842-81A1-67C53773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9F368-E8C5-924D-9D4D-81F51E7A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7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3664F-5B54-8746-8F30-0A74E7AE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923D5-2BF1-C949-95CE-28D7E5CA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41E4-8812-0541-8A42-5EB0FEA0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25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48F1-D133-794C-B162-51A382F0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D9E95-4720-1744-9528-6762D0C3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5E054-4488-F240-BF5F-3275FFD18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789BA-9E88-F942-9EB7-3C909CAA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E9BED-B81A-3144-B9B1-459D836E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536DC-3FE8-5940-80B2-50C9D5F4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43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5BC5-A7C6-324F-84E8-B0C3344AB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BF238D-A0B2-4A44-A80C-A7A0C986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98033-720E-5A48-AF86-D44470A1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28536-78FC-DA46-B09A-62A370DC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D94AA-AC7A-E546-8A4E-A73A4943392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A9FFE-9D11-DD4E-BBC3-CD618ADD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5F672-07AE-D74C-8CBD-FEEE4AD6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68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1F9B5A-F30B-124F-9333-27723968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9379-1FB5-7C40-9AA6-0C2398510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C7BEE-652D-594E-915C-F964A7DB2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D94AA-AC7A-E546-8A4E-A73A49433921}" type="datetimeFigureOut">
              <a:rPr lang="en-US" smtClean="0"/>
              <a:t>9/21/19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9EB5-B1B7-7341-9C3C-C21F043F4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E5069-F0EB-FB48-9FAF-ED6EED07C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ED07A-018E-1844-9D36-AF2E83CE5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4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7C82A3-045D-E242-8EAB-8011DD462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35953"/>
              </p:ext>
            </p:extLst>
          </p:nvPr>
        </p:nvGraphicFramePr>
        <p:xfrm>
          <a:off x="146050" y="719666"/>
          <a:ext cx="5669280" cy="566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7320">
                  <a:extLst>
                    <a:ext uri="{9D8B030D-6E8A-4147-A177-3AD203B41FA5}">
                      <a16:colId xmlns:a16="http://schemas.microsoft.com/office/drawing/2014/main" val="73754532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49638464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938552256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583868406"/>
                    </a:ext>
                  </a:extLst>
                </a:gridCol>
              </a:tblGrid>
              <a:tr h="1417320"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332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96917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21651"/>
                  </a:ext>
                </a:extLst>
              </a:tr>
              <a:tr h="1417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546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E5E872-F952-6140-BD26-C5288CA1D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839630"/>
              </p:ext>
            </p:extLst>
          </p:nvPr>
        </p:nvGraphicFramePr>
        <p:xfrm>
          <a:off x="5981001" y="4920262"/>
          <a:ext cx="2820099" cy="14751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721">
                  <a:extLst>
                    <a:ext uri="{9D8B030D-6E8A-4147-A177-3AD203B41FA5}">
                      <a16:colId xmlns:a16="http://schemas.microsoft.com/office/drawing/2014/main" val="2647989219"/>
                    </a:ext>
                  </a:extLst>
                </a:gridCol>
                <a:gridCol w="2445378">
                  <a:extLst>
                    <a:ext uri="{9D8B030D-6E8A-4147-A177-3AD203B41FA5}">
                      <a16:colId xmlns:a16="http://schemas.microsoft.com/office/drawing/2014/main" val="633041781"/>
                    </a:ext>
                  </a:extLst>
                </a:gridCol>
              </a:tblGrid>
              <a:tr h="377846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Processing Element (PE)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611063"/>
                  </a:ext>
                </a:extLst>
              </a:tr>
              <a:tr h="317884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Memory (MEM)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512056"/>
                  </a:ext>
                </a:extLst>
              </a:tr>
              <a:tr h="317884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solidFill>
                      <a:srgbClr val="45AEC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Switch box (SB)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8290982"/>
                  </a:ext>
                </a:extLst>
              </a:tr>
              <a:tr h="317884">
                <a:tc>
                  <a:txBody>
                    <a:bodyPr/>
                    <a:lstStyle/>
                    <a:p>
                      <a:pPr algn="l"/>
                      <a:endParaRPr lang="en-US" sz="1800" b="1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Connection box (CB)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9561217"/>
                  </a:ext>
                </a:extLst>
              </a:tr>
            </a:tbl>
          </a:graphicData>
        </a:graphic>
      </p:graphicFrame>
      <p:grpSp>
        <p:nvGrpSpPr>
          <p:cNvPr id="54" name="Group 53">
            <a:extLst>
              <a:ext uri="{FF2B5EF4-FFF2-40B4-BE49-F238E27FC236}">
                <a16:creationId xmlns:a16="http://schemas.microsoft.com/office/drawing/2014/main" id="{6D48C5E2-351C-424C-A268-3F490FC1E942}"/>
              </a:ext>
            </a:extLst>
          </p:cNvPr>
          <p:cNvGrpSpPr/>
          <p:nvPr/>
        </p:nvGrpSpPr>
        <p:grpSpPr>
          <a:xfrm rot="5400000">
            <a:off x="-1291193" y="3440380"/>
            <a:ext cx="5413854" cy="200532"/>
            <a:chOff x="3447050" y="2038954"/>
            <a:chExt cx="4297680" cy="20053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D84986D-DEE1-A24F-BD7E-C9C542AA4129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F0CF4B9-E9FC-7244-A862-1292E14453C4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C1E2E53-5A24-3F48-83D3-4E5F4BFAEB2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703E23-F566-9846-A5EA-864FA98492E4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115A95E-A0D5-3C41-8A7F-7ABBC7269E96}"/>
              </a:ext>
            </a:extLst>
          </p:cNvPr>
          <p:cNvGrpSpPr/>
          <p:nvPr/>
        </p:nvGrpSpPr>
        <p:grpSpPr>
          <a:xfrm rot="5400000">
            <a:off x="127881" y="3440379"/>
            <a:ext cx="5413854" cy="200532"/>
            <a:chOff x="3447050" y="2038954"/>
            <a:chExt cx="4297680" cy="20053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2CC9B9-4604-B04E-89E7-FFFB425AE178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DEA106C-F5D5-1340-83AA-82F71E277242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A85B41D-3E81-4448-85C8-B69C493E79A7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A0223DF-D7D2-4647-92A6-929197EB1CC7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D60804B-1E41-894B-877B-5ADABC07DB2A}"/>
              </a:ext>
            </a:extLst>
          </p:cNvPr>
          <p:cNvGrpSpPr/>
          <p:nvPr/>
        </p:nvGrpSpPr>
        <p:grpSpPr>
          <a:xfrm rot="5400000">
            <a:off x="1546955" y="3440379"/>
            <a:ext cx="5413854" cy="200532"/>
            <a:chOff x="3447050" y="2038954"/>
            <a:chExt cx="4297680" cy="20053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49F67D-A9B7-334B-AF47-7605BCD5592A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F0F2F33-FCF8-094E-90E8-C8F758AA7263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B667EC9-7967-2843-A15D-BDE492C06AA1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B9F0DE2-0066-154C-8EC9-6C19B7932F12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BB5CEF-B1F2-EF4A-9D1F-CD31B7E31110}"/>
              </a:ext>
            </a:extLst>
          </p:cNvPr>
          <p:cNvGrpSpPr/>
          <p:nvPr/>
        </p:nvGrpSpPr>
        <p:grpSpPr>
          <a:xfrm rot="5400000">
            <a:off x="2966030" y="3440379"/>
            <a:ext cx="5413854" cy="200532"/>
            <a:chOff x="3447050" y="2038954"/>
            <a:chExt cx="4297680" cy="20053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78A5E41-CCB7-7C4D-8D51-2A597CBC56D3}"/>
                </a:ext>
              </a:extLst>
            </p:cNvPr>
            <p:cNvCxnSpPr/>
            <p:nvPr/>
          </p:nvCxnSpPr>
          <p:spPr>
            <a:xfrm>
              <a:off x="3447050" y="2038954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6EF5D72-D0BE-294B-9D86-C396DF9CAD49}"/>
                </a:ext>
              </a:extLst>
            </p:cNvPr>
            <p:cNvCxnSpPr/>
            <p:nvPr/>
          </p:nvCxnSpPr>
          <p:spPr>
            <a:xfrm>
              <a:off x="3447050" y="2239486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DEC83A-A645-BF41-BE88-C40DC037CA95}"/>
                </a:ext>
              </a:extLst>
            </p:cNvPr>
            <p:cNvCxnSpPr/>
            <p:nvPr/>
          </p:nvCxnSpPr>
          <p:spPr>
            <a:xfrm>
              <a:off x="3447050" y="2105798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18EF049-0F78-1A44-BC97-A076C717B073}"/>
                </a:ext>
              </a:extLst>
            </p:cNvPr>
            <p:cNvCxnSpPr/>
            <p:nvPr/>
          </p:nvCxnSpPr>
          <p:spPr>
            <a:xfrm>
              <a:off x="3447050" y="2172642"/>
              <a:ext cx="4297680" cy="0"/>
            </a:xfrm>
            <a:prstGeom prst="line">
              <a:avLst/>
            </a:prstGeom>
            <a:noFill/>
            <a:ln w="25400" cap="flat" cmpd="sng" algn="ctr">
              <a:solidFill>
                <a:srgbClr val="4F81B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5C2AF-A48F-CC44-BEE6-DF56E59D7C88}"/>
              </a:ext>
            </a:extLst>
          </p:cNvPr>
          <p:cNvCxnSpPr/>
          <p:nvPr/>
        </p:nvCxnSpPr>
        <p:spPr>
          <a:xfrm>
            <a:off x="252247" y="1886554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0895BE-D21D-854F-B549-44DFF014EF5A}"/>
              </a:ext>
            </a:extLst>
          </p:cNvPr>
          <p:cNvCxnSpPr/>
          <p:nvPr/>
        </p:nvCxnSpPr>
        <p:spPr>
          <a:xfrm>
            <a:off x="252247" y="2087086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CA7693-F09F-8B4B-9797-FC1C2C80E348}"/>
              </a:ext>
            </a:extLst>
          </p:cNvPr>
          <p:cNvCxnSpPr/>
          <p:nvPr/>
        </p:nvCxnSpPr>
        <p:spPr>
          <a:xfrm>
            <a:off x="252247" y="1953398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AD1604-2BC8-C24E-89E1-2041D9B50626}"/>
              </a:ext>
            </a:extLst>
          </p:cNvPr>
          <p:cNvCxnSpPr/>
          <p:nvPr/>
        </p:nvCxnSpPr>
        <p:spPr>
          <a:xfrm>
            <a:off x="252247" y="2020242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6A9787-DAF1-8C44-B49D-6C7D41EB4FF4}"/>
              </a:ext>
            </a:extLst>
          </p:cNvPr>
          <p:cNvSpPr/>
          <p:nvPr/>
        </p:nvSpPr>
        <p:spPr>
          <a:xfrm>
            <a:off x="2683542" y="1831983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591064-00B6-1A43-AACC-88EE85D271E9}"/>
              </a:ext>
            </a:extLst>
          </p:cNvPr>
          <p:cNvSpPr/>
          <p:nvPr/>
        </p:nvSpPr>
        <p:spPr>
          <a:xfrm>
            <a:off x="4101126" y="1831983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C1680-FF60-934D-854B-DF4634DD69BF}"/>
              </a:ext>
            </a:extLst>
          </p:cNvPr>
          <p:cNvSpPr/>
          <p:nvPr/>
        </p:nvSpPr>
        <p:spPr>
          <a:xfrm>
            <a:off x="5518711" y="1831983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57054-B7E0-7A4E-AF4F-FF8F04158015}"/>
              </a:ext>
            </a:extLst>
          </p:cNvPr>
          <p:cNvSpPr/>
          <p:nvPr/>
        </p:nvSpPr>
        <p:spPr>
          <a:xfrm>
            <a:off x="1262396" y="1831983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900501-D8E6-5E4C-AB0E-751AA54D1D1F}"/>
              </a:ext>
            </a:extLst>
          </p:cNvPr>
          <p:cNvCxnSpPr/>
          <p:nvPr/>
        </p:nvCxnSpPr>
        <p:spPr>
          <a:xfrm>
            <a:off x="252247" y="4719730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BD48EC4-CE3F-5C41-95DC-A8D7D2389606}"/>
              </a:ext>
            </a:extLst>
          </p:cNvPr>
          <p:cNvCxnSpPr/>
          <p:nvPr/>
        </p:nvCxnSpPr>
        <p:spPr>
          <a:xfrm>
            <a:off x="252247" y="4920262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F97210C-68FC-7E4A-BB8A-D7F6E91E8113}"/>
              </a:ext>
            </a:extLst>
          </p:cNvPr>
          <p:cNvCxnSpPr/>
          <p:nvPr/>
        </p:nvCxnSpPr>
        <p:spPr>
          <a:xfrm>
            <a:off x="252247" y="4786574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7629C1-9BA5-A749-9127-636F047ED298}"/>
              </a:ext>
            </a:extLst>
          </p:cNvPr>
          <p:cNvCxnSpPr/>
          <p:nvPr/>
        </p:nvCxnSpPr>
        <p:spPr>
          <a:xfrm>
            <a:off x="252247" y="4853418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8526F03-D10C-0F4C-98CD-8DA024D9CE6D}"/>
              </a:ext>
            </a:extLst>
          </p:cNvPr>
          <p:cNvSpPr/>
          <p:nvPr/>
        </p:nvSpPr>
        <p:spPr>
          <a:xfrm>
            <a:off x="2683542" y="4665159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8EAB5B-2B99-5F4E-B285-628E43AA64E5}"/>
              </a:ext>
            </a:extLst>
          </p:cNvPr>
          <p:cNvSpPr/>
          <p:nvPr/>
        </p:nvSpPr>
        <p:spPr>
          <a:xfrm>
            <a:off x="4101126" y="4665159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ACBB87-24BA-FF47-860D-BE778E0B3C02}"/>
              </a:ext>
            </a:extLst>
          </p:cNvPr>
          <p:cNvSpPr/>
          <p:nvPr/>
        </p:nvSpPr>
        <p:spPr>
          <a:xfrm>
            <a:off x="5518711" y="4665159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14C336-815C-884E-9220-3440890E609C}"/>
              </a:ext>
            </a:extLst>
          </p:cNvPr>
          <p:cNvSpPr/>
          <p:nvPr/>
        </p:nvSpPr>
        <p:spPr>
          <a:xfrm>
            <a:off x="1262396" y="4665159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A1994E4-262F-EE4B-B7AA-88888B83FC96}"/>
              </a:ext>
            </a:extLst>
          </p:cNvPr>
          <p:cNvCxnSpPr/>
          <p:nvPr/>
        </p:nvCxnSpPr>
        <p:spPr>
          <a:xfrm>
            <a:off x="252247" y="6136317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0BB2C4-ACFA-4340-B50E-62149D0D6AB6}"/>
              </a:ext>
            </a:extLst>
          </p:cNvPr>
          <p:cNvCxnSpPr/>
          <p:nvPr/>
        </p:nvCxnSpPr>
        <p:spPr>
          <a:xfrm>
            <a:off x="252247" y="6336849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033556-A124-6D4C-8E77-C1F0DFB29A2B}"/>
              </a:ext>
            </a:extLst>
          </p:cNvPr>
          <p:cNvCxnSpPr/>
          <p:nvPr/>
        </p:nvCxnSpPr>
        <p:spPr>
          <a:xfrm>
            <a:off x="252247" y="6203161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489FE0-889D-B54E-98EC-51D86B3F2391}"/>
              </a:ext>
            </a:extLst>
          </p:cNvPr>
          <p:cNvCxnSpPr/>
          <p:nvPr/>
        </p:nvCxnSpPr>
        <p:spPr>
          <a:xfrm>
            <a:off x="252247" y="6270005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8F37504-8F82-F74B-8226-B2E310EFE514}"/>
              </a:ext>
            </a:extLst>
          </p:cNvPr>
          <p:cNvSpPr/>
          <p:nvPr/>
        </p:nvSpPr>
        <p:spPr>
          <a:xfrm>
            <a:off x="2683542" y="6081746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4B204F-B9D3-1341-B377-8B02882A06CB}"/>
              </a:ext>
            </a:extLst>
          </p:cNvPr>
          <p:cNvSpPr/>
          <p:nvPr/>
        </p:nvSpPr>
        <p:spPr>
          <a:xfrm>
            <a:off x="4101126" y="6081746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B17539-C493-0D47-83C5-C8D48F152404}"/>
              </a:ext>
            </a:extLst>
          </p:cNvPr>
          <p:cNvSpPr/>
          <p:nvPr/>
        </p:nvSpPr>
        <p:spPr>
          <a:xfrm>
            <a:off x="5518711" y="6081746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421929-439B-134F-B548-96F0A7DED065}"/>
              </a:ext>
            </a:extLst>
          </p:cNvPr>
          <p:cNvSpPr/>
          <p:nvPr/>
        </p:nvSpPr>
        <p:spPr>
          <a:xfrm>
            <a:off x="1262396" y="6081746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B4E1CA-D334-F44F-AF0E-C82D2BC70C47}"/>
              </a:ext>
            </a:extLst>
          </p:cNvPr>
          <p:cNvCxnSpPr/>
          <p:nvPr/>
        </p:nvCxnSpPr>
        <p:spPr>
          <a:xfrm>
            <a:off x="252247" y="3303142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CBADF3-F8DA-E041-B83C-6F972D0AAD41}"/>
              </a:ext>
            </a:extLst>
          </p:cNvPr>
          <p:cNvCxnSpPr/>
          <p:nvPr/>
        </p:nvCxnSpPr>
        <p:spPr>
          <a:xfrm>
            <a:off x="252247" y="3503674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08ABD-B4A7-BA4E-8806-421A5DF1C93F}"/>
              </a:ext>
            </a:extLst>
          </p:cNvPr>
          <p:cNvCxnSpPr/>
          <p:nvPr/>
        </p:nvCxnSpPr>
        <p:spPr>
          <a:xfrm>
            <a:off x="252247" y="3369986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95F7E4-2E72-8544-AEC3-FB43FA579325}"/>
              </a:ext>
            </a:extLst>
          </p:cNvPr>
          <p:cNvCxnSpPr/>
          <p:nvPr/>
        </p:nvCxnSpPr>
        <p:spPr>
          <a:xfrm>
            <a:off x="252247" y="3436830"/>
            <a:ext cx="5394960" cy="0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9612175-A683-0B43-81EA-81048BC1302A}"/>
              </a:ext>
            </a:extLst>
          </p:cNvPr>
          <p:cNvSpPr/>
          <p:nvPr/>
        </p:nvSpPr>
        <p:spPr>
          <a:xfrm>
            <a:off x="2683542" y="3248571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062FB4-45EE-564B-975A-74B08A5D64D4}"/>
              </a:ext>
            </a:extLst>
          </p:cNvPr>
          <p:cNvSpPr/>
          <p:nvPr/>
        </p:nvSpPr>
        <p:spPr>
          <a:xfrm>
            <a:off x="4101126" y="3248571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454489-3182-5B4B-B48C-C2D6506342D6}"/>
              </a:ext>
            </a:extLst>
          </p:cNvPr>
          <p:cNvSpPr/>
          <p:nvPr/>
        </p:nvSpPr>
        <p:spPr>
          <a:xfrm>
            <a:off x="5518711" y="3248571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71654E-BC18-D749-8183-30BBB3194B8C}"/>
              </a:ext>
            </a:extLst>
          </p:cNvPr>
          <p:cNvSpPr/>
          <p:nvPr/>
        </p:nvSpPr>
        <p:spPr>
          <a:xfrm>
            <a:off x="1262396" y="3248571"/>
            <a:ext cx="292608" cy="296572"/>
          </a:xfrm>
          <a:prstGeom prst="rect">
            <a:avLst/>
          </a:prstGeom>
          <a:gradFill rotWithShape="1">
            <a:gsLst>
              <a:gs pos="0">
                <a:srgbClr val="4BACC6">
                  <a:shade val="51000"/>
                  <a:satMod val="130000"/>
                </a:srgbClr>
              </a:gs>
              <a:gs pos="80000">
                <a:srgbClr val="4BACC6">
                  <a:shade val="93000"/>
                  <a:satMod val="130000"/>
                </a:srgbClr>
              </a:gs>
              <a:gs pos="100000">
                <a:srgbClr val="4BACC6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BACC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CA454FC-52DF-0D45-8017-49172C82E3C7}"/>
              </a:ext>
            </a:extLst>
          </p:cNvPr>
          <p:cNvSpPr/>
          <p:nvPr/>
        </p:nvSpPr>
        <p:spPr>
          <a:xfrm>
            <a:off x="1628680" y="2202827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6B635AF-FC4A-6A46-80AE-52DCFC99DA24}"/>
              </a:ext>
            </a:extLst>
          </p:cNvPr>
          <p:cNvGrpSpPr/>
          <p:nvPr/>
        </p:nvGrpSpPr>
        <p:grpSpPr>
          <a:xfrm rot="16200000" flipH="1">
            <a:off x="1523548" y="3054127"/>
            <a:ext cx="554678" cy="357269"/>
            <a:chOff x="4264586" y="2194147"/>
            <a:chExt cx="554678" cy="482626"/>
          </a:xfrm>
        </p:grpSpPr>
        <p:sp>
          <p:nvSpPr>
            <p:cNvPr id="88" name="Trapezoid 87">
              <a:extLst>
                <a:ext uri="{FF2B5EF4-FFF2-40B4-BE49-F238E27FC236}">
                  <a16:creationId xmlns:a16="http://schemas.microsoft.com/office/drawing/2014/main" id="{5495B4B0-2C25-6E40-BE86-87661AF7338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7553CD5F-F7DB-6142-8355-06E0DA589F2E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485C1B2F-8B25-3D49-908D-78DDEF639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DD603DD-7A03-D644-9ADA-117535EAE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85B1C4C-CADB-074F-9985-70FBB5BD98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768B4F5E-9819-4D47-BF3E-A306B387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7AE8638-1C34-3C4E-AC6A-80A8BB014892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4049F58-0878-2C45-9FAB-A98FD1AD3093}"/>
              </a:ext>
            </a:extLst>
          </p:cNvPr>
          <p:cNvGrpSpPr/>
          <p:nvPr/>
        </p:nvGrpSpPr>
        <p:grpSpPr>
          <a:xfrm>
            <a:off x="2387632" y="2207730"/>
            <a:ext cx="554678" cy="357269"/>
            <a:chOff x="4264586" y="2194147"/>
            <a:chExt cx="554678" cy="482626"/>
          </a:xfrm>
        </p:grpSpPr>
        <p:sp>
          <p:nvSpPr>
            <p:cNvPr id="70" name="Trapezoid 69">
              <a:extLst>
                <a:ext uri="{FF2B5EF4-FFF2-40B4-BE49-F238E27FC236}">
                  <a16:creationId xmlns:a16="http://schemas.microsoft.com/office/drawing/2014/main" id="{DA7749A3-84E4-F64C-9D28-7EB3C62EE24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7BC20F5-02F5-A14B-A86A-AEF5BEB8DCE8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2D617D3-8B0A-EB4E-BF1F-C5FDB8AB3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17555E-DD0E-6944-9ECD-3907DB30E9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652BBEB-23D1-7E43-B5D4-6FDD6A0E1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A4DA1E3-BCB6-FD40-AA86-F6D218544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0236098-D0AB-4945-9330-F1A098EFE18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7502C59-B0CC-EB49-937B-0536CBB9B030}"/>
              </a:ext>
            </a:extLst>
          </p:cNvPr>
          <p:cNvCxnSpPr>
            <a:cxnSpLocks/>
          </p:cNvCxnSpPr>
          <p:nvPr/>
        </p:nvCxnSpPr>
        <p:spPr>
          <a:xfrm>
            <a:off x="2387632" y="2961194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B244C52-AAA1-5040-8128-44596C26ED97}"/>
              </a:ext>
            </a:extLst>
          </p:cNvPr>
          <p:cNvSpPr/>
          <p:nvPr/>
        </p:nvSpPr>
        <p:spPr>
          <a:xfrm>
            <a:off x="1628680" y="784779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9EF155A-B3AC-804C-9DEC-F625DABB64EF}"/>
              </a:ext>
            </a:extLst>
          </p:cNvPr>
          <p:cNvGrpSpPr/>
          <p:nvPr/>
        </p:nvGrpSpPr>
        <p:grpSpPr>
          <a:xfrm rot="16200000" flipH="1">
            <a:off x="1523548" y="1636079"/>
            <a:ext cx="554678" cy="357269"/>
            <a:chOff x="4264586" y="2194147"/>
            <a:chExt cx="554678" cy="482626"/>
          </a:xfrm>
        </p:grpSpPr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67DCD1D1-AFD6-BE48-B479-D76FE4DC0D5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B8EBC08-42B3-5944-ABCB-9166EEE29FF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82DEB64-714C-FF41-8C13-776895C66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E87AC11-4288-E843-B567-CF0D74772C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92C8B528-F5E5-874E-8538-BF4031C939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AE118FCE-394B-934C-B22E-E263D5A73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138352C-F41C-074C-8F89-C4A65C8F5669}"/>
                </a:ext>
              </a:extLst>
            </p:cNvPr>
            <p:cNvCxnSpPr>
              <a:cxnSpLocks/>
              <a:endCxn id="11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55BB38-40D9-554B-BFBF-37E3DEA4BE76}"/>
              </a:ext>
            </a:extLst>
          </p:cNvPr>
          <p:cNvGrpSpPr/>
          <p:nvPr/>
        </p:nvGrpSpPr>
        <p:grpSpPr>
          <a:xfrm>
            <a:off x="2387632" y="789682"/>
            <a:ext cx="554678" cy="357269"/>
            <a:chOff x="4264586" y="2194147"/>
            <a:chExt cx="554678" cy="482626"/>
          </a:xfrm>
        </p:grpSpPr>
        <p:sp>
          <p:nvSpPr>
            <p:cNvPr id="106" name="Trapezoid 105">
              <a:extLst>
                <a:ext uri="{FF2B5EF4-FFF2-40B4-BE49-F238E27FC236}">
                  <a16:creationId xmlns:a16="http://schemas.microsoft.com/office/drawing/2014/main" id="{792FCA9D-FBD7-9247-977F-15AEEBE276A3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F5378BE-34CE-6D4C-B274-B5CA201A241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56F87192-735C-924E-A447-7EE0EA3FBD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87B4AB1-315D-8844-9854-45A02468F5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799AC466-0CBA-CF4E-95E5-AACF5B6E9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D7FFEF3-1A58-EE4C-9551-7EA42169B2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9697421-13EA-3C44-891A-29FF8FFE78A4}"/>
                </a:ext>
              </a:extLst>
            </p:cNvPr>
            <p:cNvCxnSpPr>
              <a:cxnSpLocks/>
              <a:endCxn id="1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3BB7635-B2D6-8840-B7A8-831299352F99}"/>
              </a:ext>
            </a:extLst>
          </p:cNvPr>
          <p:cNvCxnSpPr>
            <a:cxnSpLocks/>
          </p:cNvCxnSpPr>
          <p:nvPr/>
        </p:nvCxnSpPr>
        <p:spPr>
          <a:xfrm>
            <a:off x="2387632" y="1543146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17A8F69-3048-7E48-B0B8-BC9D05FA78B5}"/>
              </a:ext>
            </a:extLst>
          </p:cNvPr>
          <p:cNvSpPr/>
          <p:nvPr/>
        </p:nvSpPr>
        <p:spPr>
          <a:xfrm>
            <a:off x="1628680" y="3620875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2210F70-D4C2-3641-8043-D48E3445A72A}"/>
              </a:ext>
            </a:extLst>
          </p:cNvPr>
          <p:cNvGrpSpPr/>
          <p:nvPr/>
        </p:nvGrpSpPr>
        <p:grpSpPr>
          <a:xfrm rot="16200000" flipH="1">
            <a:off x="1523548" y="4472175"/>
            <a:ext cx="554678" cy="357269"/>
            <a:chOff x="4264586" y="2194147"/>
            <a:chExt cx="554678" cy="482626"/>
          </a:xfrm>
        </p:grpSpPr>
        <p:sp>
          <p:nvSpPr>
            <p:cNvPr id="132" name="Trapezoid 131">
              <a:extLst>
                <a:ext uri="{FF2B5EF4-FFF2-40B4-BE49-F238E27FC236}">
                  <a16:creationId xmlns:a16="http://schemas.microsoft.com/office/drawing/2014/main" id="{B8ADDFAA-CA4A-5145-837E-DD161CF960A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007FB9CA-9120-1F43-8665-9A4A83C25C2D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6AECE2F4-F7D0-A643-B114-67DB3A054B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52613F5A-BA2A-7A46-A337-0407FA2DA5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4A3BBB64-EF8D-0944-AEBA-D710AA8E36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3A7A1D9-C192-0A41-9A7E-141588636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A8BB5006-062D-A140-A7B9-130CF3BD176A}"/>
                </a:ext>
              </a:extLst>
            </p:cNvPr>
            <p:cNvCxnSpPr>
              <a:cxnSpLocks/>
              <a:endCxn id="13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A4D79145-38BF-8A4E-ADE5-BE229C115902}"/>
              </a:ext>
            </a:extLst>
          </p:cNvPr>
          <p:cNvGrpSpPr/>
          <p:nvPr/>
        </p:nvGrpSpPr>
        <p:grpSpPr>
          <a:xfrm>
            <a:off x="2387632" y="3625778"/>
            <a:ext cx="554678" cy="357269"/>
            <a:chOff x="4264586" y="2194147"/>
            <a:chExt cx="554678" cy="482626"/>
          </a:xfrm>
        </p:grpSpPr>
        <p:sp>
          <p:nvSpPr>
            <p:cNvPr id="125" name="Trapezoid 124">
              <a:extLst>
                <a:ext uri="{FF2B5EF4-FFF2-40B4-BE49-F238E27FC236}">
                  <a16:creationId xmlns:a16="http://schemas.microsoft.com/office/drawing/2014/main" id="{C6DB6D41-0DCA-A748-8130-1AA5E49F6690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9C07753-00FB-794F-89F4-6E123BFD10E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C5CB5A0-ECE3-C341-815F-E89F9E0E3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3E214523-154C-CB48-A852-96C2A986EF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DC62C670-A4F9-DA40-AD21-555055A87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38127B8-5F89-FE41-A950-532EACA7E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E4D316B-1C80-1F4A-AC8F-2D710D323959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8350C00-D415-5F4E-B4B0-6BFBB7F54687}"/>
              </a:ext>
            </a:extLst>
          </p:cNvPr>
          <p:cNvCxnSpPr>
            <a:cxnSpLocks/>
          </p:cNvCxnSpPr>
          <p:nvPr/>
        </p:nvCxnSpPr>
        <p:spPr>
          <a:xfrm>
            <a:off x="2387632" y="4379242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BA20BE4-D92C-0442-AC1E-DA40F9DB2659}"/>
              </a:ext>
            </a:extLst>
          </p:cNvPr>
          <p:cNvSpPr/>
          <p:nvPr/>
        </p:nvSpPr>
        <p:spPr>
          <a:xfrm>
            <a:off x="1628680" y="5038923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848F9BD-FEDA-F142-B86E-E8A0A0B6DA83}"/>
              </a:ext>
            </a:extLst>
          </p:cNvPr>
          <p:cNvGrpSpPr/>
          <p:nvPr/>
        </p:nvGrpSpPr>
        <p:grpSpPr>
          <a:xfrm rot="16200000" flipH="1">
            <a:off x="1523548" y="5890223"/>
            <a:ext cx="554678" cy="357269"/>
            <a:chOff x="4264586" y="2194147"/>
            <a:chExt cx="554678" cy="482626"/>
          </a:xfrm>
        </p:grpSpPr>
        <p:sp>
          <p:nvSpPr>
            <p:cNvPr id="151" name="Trapezoid 150">
              <a:extLst>
                <a:ext uri="{FF2B5EF4-FFF2-40B4-BE49-F238E27FC236}">
                  <a16:creationId xmlns:a16="http://schemas.microsoft.com/office/drawing/2014/main" id="{4FAD742D-9197-E846-9AFA-28C9713BEE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12A933-7F54-7346-99E5-B5397282035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1920CB57-ABBB-6049-B8C8-377B1B8D6C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C65AFAC-9566-D94F-8FD2-6EEAD75E9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8D2611F-48A9-794C-9562-55754EED9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7EB0A62-47F4-AC40-82F9-FAE1E62B6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9174453-2E3D-3C40-B895-788D4CB057FD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4B8FCED-1289-7B4C-9778-ECFD7BC2BCE2}"/>
              </a:ext>
            </a:extLst>
          </p:cNvPr>
          <p:cNvGrpSpPr/>
          <p:nvPr/>
        </p:nvGrpSpPr>
        <p:grpSpPr>
          <a:xfrm>
            <a:off x="2387632" y="5043826"/>
            <a:ext cx="554678" cy="357269"/>
            <a:chOff x="4264586" y="2194147"/>
            <a:chExt cx="554678" cy="482626"/>
          </a:xfrm>
        </p:grpSpPr>
        <p:sp>
          <p:nvSpPr>
            <p:cNvPr id="144" name="Trapezoid 143">
              <a:extLst>
                <a:ext uri="{FF2B5EF4-FFF2-40B4-BE49-F238E27FC236}">
                  <a16:creationId xmlns:a16="http://schemas.microsoft.com/office/drawing/2014/main" id="{49EE85CA-4335-594A-B673-D00B0DBEF24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AD24662D-0788-F84F-8508-2D8C6C2BB4D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DB36B299-D294-7C4D-89C3-1AFBEE05B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AFF2637-0490-6743-9C48-44BBBB0EC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33394F61-4028-1D48-9E5B-CF1F0215F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7F4EC7BE-0CD4-EC4D-9B85-99ABEF196D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9DDA6566-A278-114D-80E7-96BD3FA67030}"/>
                </a:ext>
              </a:extLst>
            </p:cNvPr>
            <p:cNvCxnSpPr>
              <a:cxnSpLocks/>
              <a:endCxn id="14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2E65EA1-4F21-2F40-8CB6-F77122B94701}"/>
              </a:ext>
            </a:extLst>
          </p:cNvPr>
          <p:cNvCxnSpPr>
            <a:cxnSpLocks/>
          </p:cNvCxnSpPr>
          <p:nvPr/>
        </p:nvCxnSpPr>
        <p:spPr>
          <a:xfrm>
            <a:off x="2387632" y="5797290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C29262F-9975-B341-9784-0F5A01E7BAAB}"/>
              </a:ext>
            </a:extLst>
          </p:cNvPr>
          <p:cNvSpPr/>
          <p:nvPr/>
        </p:nvSpPr>
        <p:spPr>
          <a:xfrm>
            <a:off x="212472" y="2202827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BEDC7B04-8A25-C845-BB71-0597019ABA1D}"/>
              </a:ext>
            </a:extLst>
          </p:cNvPr>
          <p:cNvGrpSpPr/>
          <p:nvPr/>
        </p:nvGrpSpPr>
        <p:grpSpPr>
          <a:xfrm rot="16200000" flipH="1">
            <a:off x="107340" y="3054127"/>
            <a:ext cx="554678" cy="357269"/>
            <a:chOff x="4264586" y="2194147"/>
            <a:chExt cx="554678" cy="482626"/>
          </a:xfrm>
        </p:grpSpPr>
        <p:sp>
          <p:nvSpPr>
            <p:cNvPr id="229" name="Trapezoid 228">
              <a:extLst>
                <a:ext uri="{FF2B5EF4-FFF2-40B4-BE49-F238E27FC236}">
                  <a16:creationId xmlns:a16="http://schemas.microsoft.com/office/drawing/2014/main" id="{448A1D95-451E-5B47-8D90-AE682829BC0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B7C869EF-6360-654C-9747-E018BA51B9E6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E691C890-8DCE-4546-8F1C-23755571B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3FACE587-94E2-D44B-8CEF-177B447ED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53E4C682-7B86-9C45-864A-CDF82D01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BC4A77EF-3EBC-2647-8E2F-8CF8D04CB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C6FCE96-6556-1747-B551-4A72915624CA}"/>
                </a:ext>
              </a:extLst>
            </p:cNvPr>
            <p:cNvCxnSpPr>
              <a:cxnSpLocks/>
              <a:endCxn id="2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6D01F66-8A44-E14A-A80F-9B96703C3BBB}"/>
              </a:ext>
            </a:extLst>
          </p:cNvPr>
          <p:cNvGrpSpPr/>
          <p:nvPr/>
        </p:nvGrpSpPr>
        <p:grpSpPr>
          <a:xfrm>
            <a:off x="971424" y="2207730"/>
            <a:ext cx="554678" cy="357269"/>
            <a:chOff x="4264586" y="2194147"/>
            <a:chExt cx="554678" cy="482626"/>
          </a:xfrm>
        </p:grpSpPr>
        <p:sp>
          <p:nvSpPr>
            <p:cNvPr id="222" name="Trapezoid 221">
              <a:extLst>
                <a:ext uri="{FF2B5EF4-FFF2-40B4-BE49-F238E27FC236}">
                  <a16:creationId xmlns:a16="http://schemas.microsoft.com/office/drawing/2014/main" id="{F6155D1E-2A82-FE42-AA70-94EEDCC1C21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00527A51-F6BE-2447-B43E-088E30FDEF0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AFCAF858-C2F9-FD44-A8DB-D04329FD7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20B4B524-1C4C-CC49-95A3-C756BA5DCF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95958123-502E-CD40-967D-1CD4F7A3E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5AF32A0-844E-314A-ABE2-7CBCD90D0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A90BA63-9D51-0847-BE59-677A737458A2}"/>
                </a:ext>
              </a:extLst>
            </p:cNvPr>
            <p:cNvCxnSpPr>
              <a:cxnSpLocks/>
              <a:endCxn id="2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4554CAC-947B-C54A-9907-38344F54DA21}"/>
              </a:ext>
            </a:extLst>
          </p:cNvPr>
          <p:cNvCxnSpPr>
            <a:cxnSpLocks/>
          </p:cNvCxnSpPr>
          <p:nvPr/>
        </p:nvCxnSpPr>
        <p:spPr>
          <a:xfrm>
            <a:off x="971424" y="2961194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366CA12B-C1DA-D444-9297-77B52E7F4980}"/>
              </a:ext>
            </a:extLst>
          </p:cNvPr>
          <p:cNvSpPr/>
          <p:nvPr/>
        </p:nvSpPr>
        <p:spPr>
          <a:xfrm>
            <a:off x="212472" y="784779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126760A-5758-0C4A-A566-F1A7775F63A7}"/>
              </a:ext>
            </a:extLst>
          </p:cNvPr>
          <p:cNvGrpSpPr/>
          <p:nvPr/>
        </p:nvGrpSpPr>
        <p:grpSpPr>
          <a:xfrm rot="16200000" flipH="1">
            <a:off x="107340" y="1636079"/>
            <a:ext cx="554678" cy="357269"/>
            <a:chOff x="4264586" y="2194147"/>
            <a:chExt cx="554678" cy="482626"/>
          </a:xfrm>
        </p:grpSpPr>
        <p:sp>
          <p:nvSpPr>
            <p:cNvPr id="211" name="Trapezoid 210">
              <a:extLst>
                <a:ext uri="{FF2B5EF4-FFF2-40B4-BE49-F238E27FC236}">
                  <a16:creationId xmlns:a16="http://schemas.microsoft.com/office/drawing/2014/main" id="{E0C5D602-FD80-F840-AC9E-88AEADB87E01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1E75BC6E-B960-9C49-9A93-EB7FB6B7D4B3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CED1935C-59C2-284A-AC19-9383A67F52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02A51D13-216B-DF47-9149-6F3E1B3C6B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0E939FB-01A1-7743-8D9B-97FA72641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E03B38CA-7405-B640-84F5-D48152F6CF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8AE324-8E2C-D341-83B4-D0A6F5BAF715}"/>
                </a:ext>
              </a:extLst>
            </p:cNvPr>
            <p:cNvCxnSpPr>
              <a:cxnSpLocks/>
              <a:endCxn id="21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6091185-54B3-624A-9B33-15D5DD40DA79}"/>
              </a:ext>
            </a:extLst>
          </p:cNvPr>
          <p:cNvGrpSpPr/>
          <p:nvPr/>
        </p:nvGrpSpPr>
        <p:grpSpPr>
          <a:xfrm>
            <a:off x="971424" y="789682"/>
            <a:ext cx="554678" cy="357269"/>
            <a:chOff x="4264586" y="2194147"/>
            <a:chExt cx="554678" cy="482626"/>
          </a:xfrm>
        </p:grpSpPr>
        <p:sp>
          <p:nvSpPr>
            <p:cNvPr id="204" name="Trapezoid 203">
              <a:extLst>
                <a:ext uri="{FF2B5EF4-FFF2-40B4-BE49-F238E27FC236}">
                  <a16:creationId xmlns:a16="http://schemas.microsoft.com/office/drawing/2014/main" id="{0C1075BF-F7DC-BD4F-9998-0161C46BD2A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9DE935C0-C3D9-3545-8DCD-F71F88ED993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F0826C7-F4DB-2A46-9965-D31F39F57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97E5D81D-5988-DE42-9B96-C1A55983B1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EDD8465-C92F-014B-A1D1-378A9E8A1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34CABF44-B8C7-1546-88EF-8B83BE6DF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F21FC65-FD8E-C341-9E3A-5B5B799EA568}"/>
                </a:ext>
              </a:extLst>
            </p:cNvPr>
            <p:cNvCxnSpPr>
              <a:cxnSpLocks/>
              <a:endCxn id="204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AE374C7-C19B-3440-84DA-95241BF18B42}"/>
              </a:ext>
            </a:extLst>
          </p:cNvPr>
          <p:cNvCxnSpPr>
            <a:cxnSpLocks/>
          </p:cNvCxnSpPr>
          <p:nvPr/>
        </p:nvCxnSpPr>
        <p:spPr>
          <a:xfrm>
            <a:off x="971424" y="1543146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E27BB4A-D12A-424B-9276-F49B2FF24154}"/>
              </a:ext>
            </a:extLst>
          </p:cNvPr>
          <p:cNvSpPr/>
          <p:nvPr/>
        </p:nvSpPr>
        <p:spPr>
          <a:xfrm>
            <a:off x="212472" y="3620875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FEBEAA3-C0B0-9F4D-A3C1-4F14339FE2DA}"/>
              </a:ext>
            </a:extLst>
          </p:cNvPr>
          <p:cNvGrpSpPr/>
          <p:nvPr/>
        </p:nvGrpSpPr>
        <p:grpSpPr>
          <a:xfrm rot="16200000" flipH="1">
            <a:off x="107340" y="4472175"/>
            <a:ext cx="554678" cy="357269"/>
            <a:chOff x="4264586" y="2194147"/>
            <a:chExt cx="554678" cy="482626"/>
          </a:xfrm>
        </p:grpSpPr>
        <p:sp>
          <p:nvSpPr>
            <p:cNvPr id="193" name="Trapezoid 192">
              <a:extLst>
                <a:ext uri="{FF2B5EF4-FFF2-40B4-BE49-F238E27FC236}">
                  <a16:creationId xmlns:a16="http://schemas.microsoft.com/office/drawing/2014/main" id="{B9C82400-F332-8F47-B208-95BBBD129BF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27681C7D-C52D-7B41-A75F-259A1EE4159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6CB93E24-A8B9-C946-A66C-ED448DCAB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841A0EC-F7B6-6D47-9B66-6B633169B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B918295-CBA2-7D4F-A9B5-D0B7FC0CB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9664CB4D-FBA7-8D48-B106-C6AE3F2FB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D9C46648-462A-BD4E-AA6D-831534E7EED2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FC75CD4-A420-9E43-8076-B05CB360070E}"/>
              </a:ext>
            </a:extLst>
          </p:cNvPr>
          <p:cNvGrpSpPr/>
          <p:nvPr/>
        </p:nvGrpSpPr>
        <p:grpSpPr>
          <a:xfrm>
            <a:off x="971424" y="3625778"/>
            <a:ext cx="554678" cy="357269"/>
            <a:chOff x="4264586" y="2194147"/>
            <a:chExt cx="554678" cy="482626"/>
          </a:xfrm>
        </p:grpSpPr>
        <p:sp>
          <p:nvSpPr>
            <p:cNvPr id="186" name="Trapezoid 185">
              <a:extLst>
                <a:ext uri="{FF2B5EF4-FFF2-40B4-BE49-F238E27FC236}">
                  <a16:creationId xmlns:a16="http://schemas.microsoft.com/office/drawing/2014/main" id="{B8A8E15D-2276-1742-AB91-BB744F2ECB5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55D6986-8939-1D44-894E-023A6B3280D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704946D-16E1-874F-9C68-808BC0AA7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524D1242-DA37-5941-8D99-F075E1C655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EE0BAB0A-A2D0-DD44-9ECE-547C84A05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65EFAD7-B173-6C4F-9FF0-379993A53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4889031-E4E8-2446-9F09-F99AAEB1D1A6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1E5EDE1-9DF6-6B46-AACD-A55AD499DC53}"/>
              </a:ext>
            </a:extLst>
          </p:cNvPr>
          <p:cNvCxnSpPr>
            <a:cxnSpLocks/>
          </p:cNvCxnSpPr>
          <p:nvPr/>
        </p:nvCxnSpPr>
        <p:spPr>
          <a:xfrm>
            <a:off x="971424" y="4379242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6DD7A16-2A5B-154A-A204-98E604256004}"/>
              </a:ext>
            </a:extLst>
          </p:cNvPr>
          <p:cNvSpPr/>
          <p:nvPr/>
        </p:nvSpPr>
        <p:spPr>
          <a:xfrm>
            <a:off x="212472" y="5038923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D20AE95-B4B2-9F44-B209-5B977F3DCD4E}"/>
              </a:ext>
            </a:extLst>
          </p:cNvPr>
          <p:cNvGrpSpPr/>
          <p:nvPr/>
        </p:nvGrpSpPr>
        <p:grpSpPr>
          <a:xfrm rot="16200000" flipH="1">
            <a:off x="107340" y="5890223"/>
            <a:ext cx="554678" cy="357269"/>
            <a:chOff x="4264586" y="2194147"/>
            <a:chExt cx="554678" cy="482626"/>
          </a:xfrm>
        </p:grpSpPr>
        <p:sp>
          <p:nvSpPr>
            <p:cNvPr id="175" name="Trapezoid 174">
              <a:extLst>
                <a:ext uri="{FF2B5EF4-FFF2-40B4-BE49-F238E27FC236}">
                  <a16:creationId xmlns:a16="http://schemas.microsoft.com/office/drawing/2014/main" id="{1015A452-D3FD-0143-9066-61954417EDC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0EBEA60-A7AB-E340-8E6A-43E78B2D436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FE2FFE4-14A8-414F-AC3C-7088AC2EB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18C6BA19-972E-4546-9603-1423925DA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A424B0F-15BD-5D4A-B3CF-73EBD785EA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FF0DF32-1011-4245-9592-BB545F578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E5DE0FC2-CAAA-D040-87B5-EC50A50D8BB8}"/>
                </a:ext>
              </a:extLst>
            </p:cNvPr>
            <p:cNvCxnSpPr>
              <a:cxnSpLocks/>
              <a:endCxn id="17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804BDF3-9FCC-5742-9125-47285FE50507}"/>
              </a:ext>
            </a:extLst>
          </p:cNvPr>
          <p:cNvGrpSpPr/>
          <p:nvPr/>
        </p:nvGrpSpPr>
        <p:grpSpPr>
          <a:xfrm>
            <a:off x="971424" y="5043826"/>
            <a:ext cx="554678" cy="357269"/>
            <a:chOff x="4264586" y="2194147"/>
            <a:chExt cx="554678" cy="482626"/>
          </a:xfrm>
        </p:grpSpPr>
        <p:sp>
          <p:nvSpPr>
            <p:cNvPr id="168" name="Trapezoid 167">
              <a:extLst>
                <a:ext uri="{FF2B5EF4-FFF2-40B4-BE49-F238E27FC236}">
                  <a16:creationId xmlns:a16="http://schemas.microsoft.com/office/drawing/2014/main" id="{6CED1071-CEAA-5C41-A90F-C182475FC98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92AC545-5549-664C-86BB-63D8E6BA6C1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CF0DA34-540D-8344-9C3C-D0D9F0919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20727720-240C-EC46-BE51-9F2CDA493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08D658D8-6B9E-DA42-A550-B2C34C1637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44119658-E015-054B-A279-54B4322B7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CB7842C-6390-1E4F-85FC-569CB54B42E8}"/>
                </a:ext>
              </a:extLst>
            </p:cNvPr>
            <p:cNvCxnSpPr>
              <a:cxnSpLocks/>
              <a:endCxn id="16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7E95C05-2C32-5045-BFB4-E3F2A5E5A9AE}"/>
              </a:ext>
            </a:extLst>
          </p:cNvPr>
          <p:cNvCxnSpPr>
            <a:cxnSpLocks/>
          </p:cNvCxnSpPr>
          <p:nvPr/>
        </p:nvCxnSpPr>
        <p:spPr>
          <a:xfrm>
            <a:off x="971424" y="5797290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1B45E28-3688-0B45-AB32-677897601568}"/>
              </a:ext>
            </a:extLst>
          </p:cNvPr>
          <p:cNvSpPr/>
          <p:nvPr/>
        </p:nvSpPr>
        <p:spPr>
          <a:xfrm>
            <a:off x="3044888" y="2202827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1F9DF94F-4040-F04C-89E2-5FC5FC5FC363}"/>
              </a:ext>
            </a:extLst>
          </p:cNvPr>
          <p:cNvGrpSpPr/>
          <p:nvPr/>
        </p:nvGrpSpPr>
        <p:grpSpPr>
          <a:xfrm rot="16200000" flipH="1">
            <a:off x="2939756" y="3054127"/>
            <a:ext cx="554678" cy="357269"/>
            <a:chOff x="4264586" y="2194147"/>
            <a:chExt cx="554678" cy="482626"/>
          </a:xfrm>
        </p:grpSpPr>
        <p:sp>
          <p:nvSpPr>
            <p:cNvPr id="306" name="Trapezoid 305">
              <a:extLst>
                <a:ext uri="{FF2B5EF4-FFF2-40B4-BE49-F238E27FC236}">
                  <a16:creationId xmlns:a16="http://schemas.microsoft.com/office/drawing/2014/main" id="{F01AACC9-EB99-0E4A-A5AC-B218D75895B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CC8763AE-6111-8F45-82FC-F14C0AD5989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022E35B2-E230-744F-9E13-E08A2B0FD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C15BABEE-612C-0541-B1E8-BACF03A65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499CEFEA-D4C7-6741-A1C2-761213CB1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AB3D3A7-6FCE-1843-B780-AF8243A4D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7F366E8-31FC-1646-AFF2-5E95A1A85CBF}"/>
                </a:ext>
              </a:extLst>
            </p:cNvPr>
            <p:cNvCxnSpPr>
              <a:cxnSpLocks/>
              <a:endCxn id="30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4FA0A9FE-7818-A14D-A606-DBD611F48375}"/>
              </a:ext>
            </a:extLst>
          </p:cNvPr>
          <p:cNvGrpSpPr/>
          <p:nvPr/>
        </p:nvGrpSpPr>
        <p:grpSpPr>
          <a:xfrm>
            <a:off x="3803840" y="2207730"/>
            <a:ext cx="554678" cy="357269"/>
            <a:chOff x="4264586" y="2194147"/>
            <a:chExt cx="554678" cy="482626"/>
          </a:xfrm>
        </p:grpSpPr>
        <p:sp>
          <p:nvSpPr>
            <p:cNvPr id="299" name="Trapezoid 298">
              <a:extLst>
                <a:ext uri="{FF2B5EF4-FFF2-40B4-BE49-F238E27FC236}">
                  <a16:creationId xmlns:a16="http://schemas.microsoft.com/office/drawing/2014/main" id="{C801598C-0659-194E-A731-D3D10FA5798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B4AC30C-ED37-6248-8243-C7E3E701417C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39E9394-813C-A949-9EEC-EF0B064CA2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13BA14E9-DA33-B443-BE52-274F92706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BACAF09B-447D-A943-B1EF-94E666418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6E90E6F6-B6C8-D648-8DDD-F453E1461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E9525A63-F9E5-4447-8839-64DC2CEDC2A9}"/>
                </a:ext>
              </a:extLst>
            </p:cNvPr>
            <p:cNvCxnSpPr>
              <a:cxnSpLocks/>
              <a:endCxn id="29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87C9D912-E90B-C54A-B2FE-873A1DC15ED8}"/>
              </a:ext>
            </a:extLst>
          </p:cNvPr>
          <p:cNvCxnSpPr>
            <a:cxnSpLocks/>
          </p:cNvCxnSpPr>
          <p:nvPr/>
        </p:nvCxnSpPr>
        <p:spPr>
          <a:xfrm>
            <a:off x="3803840" y="2961194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C7D3D573-6537-4E49-8840-10149E75F17F}"/>
              </a:ext>
            </a:extLst>
          </p:cNvPr>
          <p:cNvSpPr/>
          <p:nvPr/>
        </p:nvSpPr>
        <p:spPr>
          <a:xfrm>
            <a:off x="3044888" y="784779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64636DB6-1009-7841-B599-D2CC5ED72401}"/>
              </a:ext>
            </a:extLst>
          </p:cNvPr>
          <p:cNvGrpSpPr/>
          <p:nvPr/>
        </p:nvGrpSpPr>
        <p:grpSpPr>
          <a:xfrm rot="16200000" flipH="1">
            <a:off x="2939756" y="1636079"/>
            <a:ext cx="554678" cy="357269"/>
            <a:chOff x="4264586" y="2194147"/>
            <a:chExt cx="554678" cy="482626"/>
          </a:xfrm>
        </p:grpSpPr>
        <p:sp>
          <p:nvSpPr>
            <p:cNvPr id="288" name="Trapezoid 287">
              <a:extLst>
                <a:ext uri="{FF2B5EF4-FFF2-40B4-BE49-F238E27FC236}">
                  <a16:creationId xmlns:a16="http://schemas.microsoft.com/office/drawing/2014/main" id="{537462ED-25CC-2C49-B2C1-299E04445C7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C8A9188B-94E6-C343-9B17-5B3F1C1E95A5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83CCF59F-0E22-C443-965B-FF13F50B9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87B5CE76-25EB-F749-B897-5112E59B4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88B493-4A04-074C-A19B-F1660B830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FE19D505-66B4-5E43-BFB1-BDC56EC7C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F1EAD95-5326-0F48-B39A-04AAB8A87926}"/>
                </a:ext>
              </a:extLst>
            </p:cNvPr>
            <p:cNvCxnSpPr>
              <a:cxnSpLocks/>
              <a:endCxn id="28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63B46D3-30EB-944D-9169-0BA3EB4E488D}"/>
              </a:ext>
            </a:extLst>
          </p:cNvPr>
          <p:cNvGrpSpPr/>
          <p:nvPr/>
        </p:nvGrpSpPr>
        <p:grpSpPr>
          <a:xfrm>
            <a:off x="3803840" y="789682"/>
            <a:ext cx="554678" cy="357269"/>
            <a:chOff x="4264586" y="2194147"/>
            <a:chExt cx="554678" cy="482626"/>
          </a:xfrm>
        </p:grpSpPr>
        <p:sp>
          <p:nvSpPr>
            <p:cNvPr id="281" name="Trapezoid 280">
              <a:extLst>
                <a:ext uri="{FF2B5EF4-FFF2-40B4-BE49-F238E27FC236}">
                  <a16:creationId xmlns:a16="http://schemas.microsoft.com/office/drawing/2014/main" id="{475350CB-430B-AD45-9050-369AFF08054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462BEE27-8FD8-464F-B795-793463E2D05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C5798212-DCCB-7C4F-9396-38D8974C4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BE212E4E-13AC-CF43-9823-BFB157CB9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9D2530CC-DF64-894C-BCD6-651C3D178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DC8135A6-C45C-DB46-BFAB-B16662E1A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5BDE791-3BE7-6B4B-90EE-33E3E657E6E8}"/>
                </a:ext>
              </a:extLst>
            </p:cNvPr>
            <p:cNvCxnSpPr>
              <a:cxnSpLocks/>
              <a:endCxn id="281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45159BFB-EA28-6A4B-8A8E-A0C4C6CF5CF8}"/>
              </a:ext>
            </a:extLst>
          </p:cNvPr>
          <p:cNvCxnSpPr>
            <a:cxnSpLocks/>
          </p:cNvCxnSpPr>
          <p:nvPr/>
        </p:nvCxnSpPr>
        <p:spPr>
          <a:xfrm>
            <a:off x="3803840" y="1543146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205EBBE-6ECF-2E4A-A8EC-FBA34EAC0E0E}"/>
              </a:ext>
            </a:extLst>
          </p:cNvPr>
          <p:cNvSpPr/>
          <p:nvPr/>
        </p:nvSpPr>
        <p:spPr>
          <a:xfrm>
            <a:off x="3044888" y="3620875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</a:t>
            </a:r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8A1ED133-2F91-754C-8A3E-84847BF34350}"/>
              </a:ext>
            </a:extLst>
          </p:cNvPr>
          <p:cNvGrpSpPr/>
          <p:nvPr/>
        </p:nvGrpSpPr>
        <p:grpSpPr>
          <a:xfrm rot="16200000" flipH="1">
            <a:off x="2939756" y="4472175"/>
            <a:ext cx="554678" cy="357269"/>
            <a:chOff x="4264586" y="2194147"/>
            <a:chExt cx="554678" cy="482626"/>
          </a:xfrm>
        </p:grpSpPr>
        <p:sp>
          <p:nvSpPr>
            <p:cNvPr id="270" name="Trapezoid 269">
              <a:extLst>
                <a:ext uri="{FF2B5EF4-FFF2-40B4-BE49-F238E27FC236}">
                  <a16:creationId xmlns:a16="http://schemas.microsoft.com/office/drawing/2014/main" id="{C61AA65A-ABBF-9C43-975C-C2F02B47936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4D5176AE-D432-554A-8483-90014DA70E1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C673353-96DF-A648-880E-F4EF08968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2D1DD625-EFEE-1D4A-A055-8EBCBD77B3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A036F77-FBBA-5D49-93EE-D3DD5E36D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198D468A-B4DD-C742-AF82-11FFD6A448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931D8B4F-0DAE-6549-9328-07617E2000DD}"/>
                </a:ext>
              </a:extLst>
            </p:cNvPr>
            <p:cNvCxnSpPr>
              <a:cxnSpLocks/>
              <a:endCxn id="27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FDDD0FE2-6A5B-E546-A9B2-AE7302716DA1}"/>
              </a:ext>
            </a:extLst>
          </p:cNvPr>
          <p:cNvGrpSpPr/>
          <p:nvPr/>
        </p:nvGrpSpPr>
        <p:grpSpPr>
          <a:xfrm>
            <a:off x="3803840" y="3625778"/>
            <a:ext cx="554678" cy="357269"/>
            <a:chOff x="4264586" y="2194147"/>
            <a:chExt cx="554678" cy="482626"/>
          </a:xfrm>
        </p:grpSpPr>
        <p:sp>
          <p:nvSpPr>
            <p:cNvPr id="263" name="Trapezoid 262">
              <a:extLst>
                <a:ext uri="{FF2B5EF4-FFF2-40B4-BE49-F238E27FC236}">
                  <a16:creationId xmlns:a16="http://schemas.microsoft.com/office/drawing/2014/main" id="{C6BF6F26-2DBE-7645-9B6D-42B69FDB0766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98A5BD-A663-A541-BBAD-D6A542D8CE4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0D50649-0C18-B14E-AC69-B969E8618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78FAFAA-2EF5-F14A-9E5C-8FA3D43AE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367A2C96-9E74-B147-975B-C1F71FA7F2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A38356C-D9AB-0742-8517-8EF82291E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BFD7A32-DB02-6C41-B53D-29815F7FDB83}"/>
                </a:ext>
              </a:extLst>
            </p:cNvPr>
            <p:cNvCxnSpPr>
              <a:cxnSpLocks/>
              <a:endCxn id="26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CE291F60-DD29-E64E-8415-668EBA176973}"/>
              </a:ext>
            </a:extLst>
          </p:cNvPr>
          <p:cNvCxnSpPr>
            <a:cxnSpLocks/>
          </p:cNvCxnSpPr>
          <p:nvPr/>
        </p:nvCxnSpPr>
        <p:spPr>
          <a:xfrm>
            <a:off x="3803840" y="4379242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788140-F1E6-6940-AC29-D04A20BA4D13}"/>
              </a:ext>
            </a:extLst>
          </p:cNvPr>
          <p:cNvSpPr/>
          <p:nvPr/>
        </p:nvSpPr>
        <p:spPr>
          <a:xfrm>
            <a:off x="3044888" y="5038923"/>
            <a:ext cx="758952" cy="758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AAF03CB-05AC-5546-A8D3-7D08F53C6ED0}"/>
              </a:ext>
            </a:extLst>
          </p:cNvPr>
          <p:cNvGrpSpPr/>
          <p:nvPr/>
        </p:nvGrpSpPr>
        <p:grpSpPr>
          <a:xfrm rot="16200000" flipH="1">
            <a:off x="2939756" y="5890223"/>
            <a:ext cx="554678" cy="357269"/>
            <a:chOff x="4264586" y="2194147"/>
            <a:chExt cx="554678" cy="482626"/>
          </a:xfrm>
        </p:grpSpPr>
        <p:sp>
          <p:nvSpPr>
            <p:cNvPr id="252" name="Trapezoid 251">
              <a:extLst>
                <a:ext uri="{FF2B5EF4-FFF2-40B4-BE49-F238E27FC236}">
                  <a16:creationId xmlns:a16="http://schemas.microsoft.com/office/drawing/2014/main" id="{F173DA2E-C6CE-3549-9BF7-8860E04F658A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7E9F0E1B-8441-A446-AC76-BA5E2AA9B65A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157D4CAC-950A-F04A-B2CE-403AEC169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6D6D58BA-9B81-4544-938B-3EB2635846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F3178E-E4FB-6643-9197-CDDA7E8B4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4E11E17-E633-CC4B-B031-9E6797FD9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88242442-E086-D341-B716-E6F47B869E68}"/>
                </a:ext>
              </a:extLst>
            </p:cNvPr>
            <p:cNvCxnSpPr>
              <a:cxnSpLocks/>
              <a:endCxn id="25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7883F9D-AFF4-D948-93E8-830889DE5A19}"/>
              </a:ext>
            </a:extLst>
          </p:cNvPr>
          <p:cNvGrpSpPr/>
          <p:nvPr/>
        </p:nvGrpSpPr>
        <p:grpSpPr>
          <a:xfrm>
            <a:off x="3803840" y="5043826"/>
            <a:ext cx="554678" cy="357269"/>
            <a:chOff x="4264586" y="2194147"/>
            <a:chExt cx="554678" cy="482626"/>
          </a:xfrm>
        </p:grpSpPr>
        <p:sp>
          <p:nvSpPr>
            <p:cNvPr id="245" name="Trapezoid 244">
              <a:extLst>
                <a:ext uri="{FF2B5EF4-FFF2-40B4-BE49-F238E27FC236}">
                  <a16:creationId xmlns:a16="http://schemas.microsoft.com/office/drawing/2014/main" id="{B77B1158-C36A-D447-BF4D-AEBF69270AAB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58E04C73-83DA-1A44-A50E-4F89B60AA64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024A184-4B23-8440-9055-C245CFA2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BBBEB47B-42CF-9C49-9940-FE79F78659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31BEF7F-77D4-7441-8D6F-AFA47C5AE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75CDD0F-4B5A-954A-9826-45E39BB70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66531AB3-6125-6749-BD11-4A6A51786C9B}"/>
                </a:ext>
              </a:extLst>
            </p:cNvPr>
            <p:cNvCxnSpPr>
              <a:cxnSpLocks/>
              <a:endCxn id="24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16A9B83-11C3-774D-A9AD-1E07C5DEFF47}"/>
              </a:ext>
            </a:extLst>
          </p:cNvPr>
          <p:cNvCxnSpPr>
            <a:cxnSpLocks/>
          </p:cNvCxnSpPr>
          <p:nvPr/>
        </p:nvCxnSpPr>
        <p:spPr>
          <a:xfrm>
            <a:off x="3803840" y="5797290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2" name="Rectangle 371">
            <a:extLst>
              <a:ext uri="{FF2B5EF4-FFF2-40B4-BE49-F238E27FC236}">
                <a16:creationId xmlns:a16="http://schemas.microsoft.com/office/drawing/2014/main" id="{B22DDCC5-D11A-3048-93DB-477D29385720}"/>
              </a:ext>
            </a:extLst>
          </p:cNvPr>
          <p:cNvSpPr/>
          <p:nvPr/>
        </p:nvSpPr>
        <p:spPr>
          <a:xfrm>
            <a:off x="4461096" y="2202827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27D08EF7-72BA-7F43-839D-24784DD5D2CB}"/>
              </a:ext>
            </a:extLst>
          </p:cNvPr>
          <p:cNvGrpSpPr/>
          <p:nvPr/>
        </p:nvGrpSpPr>
        <p:grpSpPr>
          <a:xfrm rot="16200000" flipH="1">
            <a:off x="4355964" y="3054127"/>
            <a:ext cx="554678" cy="357269"/>
            <a:chOff x="4264586" y="2194147"/>
            <a:chExt cx="554678" cy="482626"/>
          </a:xfrm>
        </p:grpSpPr>
        <p:sp>
          <p:nvSpPr>
            <p:cNvPr id="383" name="Trapezoid 382">
              <a:extLst>
                <a:ext uri="{FF2B5EF4-FFF2-40B4-BE49-F238E27FC236}">
                  <a16:creationId xmlns:a16="http://schemas.microsoft.com/office/drawing/2014/main" id="{6E7ABBD2-06E4-7C42-AC53-2DDCC3FF4EA7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AB00AB06-D5F1-3B4A-8406-39555C1C9669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86" name="Straight Connector 385">
                <a:extLst>
                  <a:ext uri="{FF2B5EF4-FFF2-40B4-BE49-F238E27FC236}">
                    <a16:creationId xmlns:a16="http://schemas.microsoft.com/office/drawing/2014/main" id="{949BA47E-F31E-AE44-82F5-88EC65B87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>
                <a:extLst>
                  <a:ext uri="{FF2B5EF4-FFF2-40B4-BE49-F238E27FC236}">
                    <a16:creationId xmlns:a16="http://schemas.microsoft.com/office/drawing/2014/main" id="{656A2016-29CD-E746-A440-4E11953A35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>
                <a:extLst>
                  <a:ext uri="{FF2B5EF4-FFF2-40B4-BE49-F238E27FC236}">
                    <a16:creationId xmlns:a16="http://schemas.microsoft.com/office/drawing/2014/main" id="{DB27E4FE-74A5-8444-8DB7-13846E23B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33644872-FC1D-BC49-9F82-DD15E2D939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DC3AE0DB-9E00-3240-89A3-D18FF197B9D0}"/>
                </a:ext>
              </a:extLst>
            </p:cNvPr>
            <p:cNvCxnSpPr>
              <a:cxnSpLocks/>
              <a:endCxn id="383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097A93D5-CCBB-EA49-BF49-C395CE69BB8B}"/>
              </a:ext>
            </a:extLst>
          </p:cNvPr>
          <p:cNvGrpSpPr/>
          <p:nvPr/>
        </p:nvGrpSpPr>
        <p:grpSpPr>
          <a:xfrm>
            <a:off x="5220048" y="2207730"/>
            <a:ext cx="554678" cy="357269"/>
            <a:chOff x="4264586" y="2194147"/>
            <a:chExt cx="554678" cy="482626"/>
          </a:xfrm>
        </p:grpSpPr>
        <p:sp>
          <p:nvSpPr>
            <p:cNvPr id="376" name="Trapezoid 375">
              <a:extLst>
                <a:ext uri="{FF2B5EF4-FFF2-40B4-BE49-F238E27FC236}">
                  <a16:creationId xmlns:a16="http://schemas.microsoft.com/office/drawing/2014/main" id="{C788C38C-FB9C-1048-94E5-116D440C4769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63D9336C-1A3E-2B4E-ABA3-7D508EB0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5C81E23C-34BF-8144-89C2-C13CC1746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>
                <a:extLst>
                  <a:ext uri="{FF2B5EF4-FFF2-40B4-BE49-F238E27FC236}">
                    <a16:creationId xmlns:a16="http://schemas.microsoft.com/office/drawing/2014/main" id="{B16C8E28-7C54-3F48-9447-418C719480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>
                <a:extLst>
                  <a:ext uri="{FF2B5EF4-FFF2-40B4-BE49-F238E27FC236}">
                    <a16:creationId xmlns:a16="http://schemas.microsoft.com/office/drawing/2014/main" id="{832A4917-E0B6-5C47-9C8A-AF3E5CB45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>
                <a:extLst>
                  <a:ext uri="{FF2B5EF4-FFF2-40B4-BE49-F238E27FC236}">
                    <a16:creationId xmlns:a16="http://schemas.microsoft.com/office/drawing/2014/main" id="{A4359FB7-DAF3-6E4B-928A-A25E28EAD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FDE5B5-9118-B74D-95DC-83D73B404AA8}"/>
                </a:ext>
              </a:extLst>
            </p:cNvPr>
            <p:cNvCxnSpPr>
              <a:cxnSpLocks/>
              <a:endCxn id="376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D3010ECC-716B-684D-87E3-03378CA62223}"/>
              </a:ext>
            </a:extLst>
          </p:cNvPr>
          <p:cNvCxnSpPr>
            <a:cxnSpLocks/>
          </p:cNvCxnSpPr>
          <p:nvPr/>
        </p:nvCxnSpPr>
        <p:spPr>
          <a:xfrm>
            <a:off x="5220048" y="2961194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16D6EED-DBF7-BA49-AEA0-630B5AAB7EE2}"/>
              </a:ext>
            </a:extLst>
          </p:cNvPr>
          <p:cNvSpPr/>
          <p:nvPr/>
        </p:nvSpPr>
        <p:spPr>
          <a:xfrm>
            <a:off x="4461096" y="784779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15CA0F5D-126B-FF4C-9C10-36BEA8BFF661}"/>
              </a:ext>
            </a:extLst>
          </p:cNvPr>
          <p:cNvGrpSpPr/>
          <p:nvPr/>
        </p:nvGrpSpPr>
        <p:grpSpPr>
          <a:xfrm rot="16200000" flipH="1">
            <a:off x="4355964" y="1636079"/>
            <a:ext cx="554678" cy="357269"/>
            <a:chOff x="4264586" y="2194147"/>
            <a:chExt cx="554678" cy="482626"/>
          </a:xfrm>
        </p:grpSpPr>
        <p:sp>
          <p:nvSpPr>
            <p:cNvPr id="365" name="Trapezoid 364">
              <a:extLst>
                <a:ext uri="{FF2B5EF4-FFF2-40B4-BE49-F238E27FC236}">
                  <a16:creationId xmlns:a16="http://schemas.microsoft.com/office/drawing/2014/main" id="{A8CB95B9-9EF3-9B43-A599-CCF48CF343FD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C13A631C-801C-444F-8DE7-4651CFBF19B0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8" name="Straight Connector 367">
                <a:extLst>
                  <a:ext uri="{FF2B5EF4-FFF2-40B4-BE49-F238E27FC236}">
                    <a16:creationId xmlns:a16="http://schemas.microsoft.com/office/drawing/2014/main" id="{3471B1E0-A463-AF4C-8987-8F4597767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9" name="Straight Connector 368">
                <a:extLst>
                  <a:ext uri="{FF2B5EF4-FFF2-40B4-BE49-F238E27FC236}">
                    <a16:creationId xmlns:a16="http://schemas.microsoft.com/office/drawing/2014/main" id="{91DDF99B-FEB0-7842-9044-78558983F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B3519D2D-DB5D-444B-BC1C-2C8A72CADC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96C129DD-D214-5C4F-9925-6C6208340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1EEF455B-F90D-454B-9E04-7323CD52C305}"/>
                </a:ext>
              </a:extLst>
            </p:cNvPr>
            <p:cNvCxnSpPr>
              <a:cxnSpLocks/>
              <a:endCxn id="365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22B25580-C398-7F46-8D4B-B23C6D2AFCE3}"/>
              </a:ext>
            </a:extLst>
          </p:cNvPr>
          <p:cNvGrpSpPr/>
          <p:nvPr/>
        </p:nvGrpSpPr>
        <p:grpSpPr>
          <a:xfrm>
            <a:off x="5220048" y="789682"/>
            <a:ext cx="554678" cy="357269"/>
            <a:chOff x="4264586" y="2194147"/>
            <a:chExt cx="554678" cy="482626"/>
          </a:xfrm>
        </p:grpSpPr>
        <p:sp>
          <p:nvSpPr>
            <p:cNvPr id="358" name="Trapezoid 357">
              <a:extLst>
                <a:ext uri="{FF2B5EF4-FFF2-40B4-BE49-F238E27FC236}">
                  <a16:creationId xmlns:a16="http://schemas.microsoft.com/office/drawing/2014/main" id="{B964E441-6619-C64E-B4EC-C118179BFE98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0A4F444A-7D76-8D47-9D9F-B1D50374241F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9D57BE9F-06A1-AB48-B180-E80B795D8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94CCE72A-3E23-0649-BDF6-23FC9E2EB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B61B922D-B63E-3745-A495-7097424A57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E2525612-DD98-A14B-AD33-4C05090D2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EF169B5B-6F20-0F4E-8044-2110E98448E6}"/>
                </a:ext>
              </a:extLst>
            </p:cNvPr>
            <p:cNvCxnSpPr>
              <a:cxnSpLocks/>
              <a:endCxn id="358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C1227CB0-46CD-8044-8B07-5B3C82479842}"/>
              </a:ext>
            </a:extLst>
          </p:cNvPr>
          <p:cNvCxnSpPr>
            <a:cxnSpLocks/>
          </p:cNvCxnSpPr>
          <p:nvPr/>
        </p:nvCxnSpPr>
        <p:spPr>
          <a:xfrm>
            <a:off x="5220048" y="1543146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776B6CA-9379-6849-8A30-CFC27CF55C9B}"/>
              </a:ext>
            </a:extLst>
          </p:cNvPr>
          <p:cNvSpPr/>
          <p:nvPr/>
        </p:nvSpPr>
        <p:spPr>
          <a:xfrm>
            <a:off x="4461096" y="3620875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33470092-2246-D442-AD23-2DE4166F8838}"/>
              </a:ext>
            </a:extLst>
          </p:cNvPr>
          <p:cNvGrpSpPr/>
          <p:nvPr/>
        </p:nvGrpSpPr>
        <p:grpSpPr>
          <a:xfrm rot="16200000" flipH="1">
            <a:off x="4355964" y="4472175"/>
            <a:ext cx="554678" cy="357269"/>
            <a:chOff x="4264586" y="2194147"/>
            <a:chExt cx="554678" cy="482626"/>
          </a:xfrm>
        </p:grpSpPr>
        <p:sp>
          <p:nvSpPr>
            <p:cNvPr id="347" name="Trapezoid 346">
              <a:extLst>
                <a:ext uri="{FF2B5EF4-FFF2-40B4-BE49-F238E27FC236}">
                  <a16:creationId xmlns:a16="http://schemas.microsoft.com/office/drawing/2014/main" id="{0282C5A4-BC24-E745-B3AF-3654E074603C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3C1E462C-5C17-9F4D-A758-0140EE708267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AD2C7AC5-1585-EA4D-93B4-C021AF2B3D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AB49A181-6047-B24F-ADAF-8D85242C7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70BF352A-1C9E-E143-A80E-D175D277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BB9BCC27-5A15-9A43-A210-22BC10B76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69DD37C5-CE51-2A47-B20D-1E6E8B666C47}"/>
                </a:ext>
              </a:extLst>
            </p:cNvPr>
            <p:cNvCxnSpPr>
              <a:cxnSpLocks/>
              <a:endCxn id="347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05444E2-F670-2A4C-98A2-6364E98D9B12}"/>
              </a:ext>
            </a:extLst>
          </p:cNvPr>
          <p:cNvGrpSpPr/>
          <p:nvPr/>
        </p:nvGrpSpPr>
        <p:grpSpPr>
          <a:xfrm>
            <a:off x="5220048" y="3625778"/>
            <a:ext cx="554678" cy="357269"/>
            <a:chOff x="4264586" y="2194147"/>
            <a:chExt cx="554678" cy="482626"/>
          </a:xfrm>
        </p:grpSpPr>
        <p:sp>
          <p:nvSpPr>
            <p:cNvPr id="340" name="Trapezoid 339">
              <a:extLst>
                <a:ext uri="{FF2B5EF4-FFF2-40B4-BE49-F238E27FC236}">
                  <a16:creationId xmlns:a16="http://schemas.microsoft.com/office/drawing/2014/main" id="{6AFD096A-0A29-8542-8662-8009EF9F3B4F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D2B26654-5D64-6A45-A2FA-2EF2FE323BA1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F285397F-8E91-804C-81A5-CA0EFCE34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B9C56F2A-E684-0845-BE06-1B7AD85E0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957FDCE1-0812-6C4C-A5BD-5C28F10DB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7F457777-14FE-1E40-97EB-CF83889C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4C867C1-6F69-6544-BDDB-12DD6CD295FF}"/>
                </a:ext>
              </a:extLst>
            </p:cNvPr>
            <p:cNvCxnSpPr>
              <a:cxnSpLocks/>
              <a:endCxn id="340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E05CADE-D615-D248-AACF-FA37787B2796}"/>
              </a:ext>
            </a:extLst>
          </p:cNvPr>
          <p:cNvCxnSpPr>
            <a:cxnSpLocks/>
          </p:cNvCxnSpPr>
          <p:nvPr/>
        </p:nvCxnSpPr>
        <p:spPr>
          <a:xfrm>
            <a:off x="5220048" y="4379242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D632C650-91E4-DE4E-9F44-4AB784C42C8A}"/>
              </a:ext>
            </a:extLst>
          </p:cNvPr>
          <p:cNvSpPr/>
          <p:nvPr/>
        </p:nvSpPr>
        <p:spPr>
          <a:xfrm>
            <a:off x="4461096" y="5038923"/>
            <a:ext cx="758952" cy="7583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</a:t>
            </a: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1D705FAA-444D-184F-8A0D-2AFEFFEDBA78}"/>
              </a:ext>
            </a:extLst>
          </p:cNvPr>
          <p:cNvGrpSpPr/>
          <p:nvPr/>
        </p:nvGrpSpPr>
        <p:grpSpPr>
          <a:xfrm rot="16200000" flipH="1">
            <a:off x="4355964" y="5890223"/>
            <a:ext cx="554678" cy="357269"/>
            <a:chOff x="4264586" y="2194147"/>
            <a:chExt cx="554678" cy="482626"/>
          </a:xfrm>
        </p:grpSpPr>
        <p:sp>
          <p:nvSpPr>
            <p:cNvPr id="329" name="Trapezoid 328">
              <a:extLst>
                <a:ext uri="{FF2B5EF4-FFF2-40B4-BE49-F238E27FC236}">
                  <a16:creationId xmlns:a16="http://schemas.microsoft.com/office/drawing/2014/main" id="{5CC872EB-1CA4-7D40-8F36-4229861D89F4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516494C9-9270-884B-A4A3-9DC282345B62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F4C00BBE-FB49-0942-897C-7B9B41D94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92CB9E21-DED6-3D4A-8980-37D8C9043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43D2997B-1400-7B4C-B1A1-E3E3647E20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D15F9786-EBC3-8048-AD82-99FF82993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9622341-675A-5D41-A0B9-0D453CADCD9A}"/>
                </a:ext>
              </a:extLst>
            </p:cNvPr>
            <p:cNvCxnSpPr>
              <a:cxnSpLocks/>
              <a:endCxn id="329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7844A58-3107-614E-BF60-937131C828DA}"/>
              </a:ext>
            </a:extLst>
          </p:cNvPr>
          <p:cNvGrpSpPr/>
          <p:nvPr/>
        </p:nvGrpSpPr>
        <p:grpSpPr>
          <a:xfrm>
            <a:off x="5220048" y="5043826"/>
            <a:ext cx="554678" cy="357269"/>
            <a:chOff x="4264586" y="2194147"/>
            <a:chExt cx="554678" cy="482626"/>
          </a:xfrm>
        </p:grpSpPr>
        <p:sp>
          <p:nvSpPr>
            <p:cNvPr id="322" name="Trapezoid 321">
              <a:extLst>
                <a:ext uri="{FF2B5EF4-FFF2-40B4-BE49-F238E27FC236}">
                  <a16:creationId xmlns:a16="http://schemas.microsoft.com/office/drawing/2014/main" id="{50E55EF1-17BA-BF46-9319-CD3A111A589E}"/>
                </a:ext>
              </a:extLst>
            </p:cNvPr>
            <p:cNvSpPr/>
            <p:nvPr/>
          </p:nvSpPr>
          <p:spPr>
            <a:xfrm rot="16200000">
              <a:off x="4226713" y="2346319"/>
              <a:ext cx="482626" cy="178282"/>
            </a:xfrm>
            <a:prstGeom prst="trapezoid">
              <a:avLst>
                <a:gd name="adj" fmla="val 53745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151AFFD2-AD06-CF4A-B6AB-E9F4847F7BF4}"/>
                </a:ext>
              </a:extLst>
            </p:cNvPr>
            <p:cNvGrpSpPr/>
            <p:nvPr/>
          </p:nvGrpSpPr>
          <p:grpSpPr>
            <a:xfrm>
              <a:off x="4555407" y="2265334"/>
              <a:ext cx="263857" cy="340252"/>
              <a:chOff x="4555407" y="2271223"/>
              <a:chExt cx="263857" cy="340252"/>
            </a:xfrm>
          </p:grpSpPr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062253AF-6C63-B644-A570-0F9AA185E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271223"/>
                <a:ext cx="263857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E5BA876-5D83-DE45-AFA9-FAC701B1D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384640"/>
                <a:ext cx="198773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DDEF38A6-B79B-3B49-9A78-9BFAB9B3E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498057"/>
                <a:ext cx="131928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F26176B5-7367-3047-B9F9-EFA561EAA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407" y="2611475"/>
                <a:ext cx="65085" cy="0"/>
              </a:xfrm>
              <a:prstGeom prst="lin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032F11A3-2C3E-3F4C-B7DC-D56870A60D92}"/>
                </a:ext>
              </a:extLst>
            </p:cNvPr>
            <p:cNvCxnSpPr>
              <a:cxnSpLocks/>
              <a:endCxn id="322" idx="0"/>
            </p:cNvCxnSpPr>
            <p:nvPr/>
          </p:nvCxnSpPr>
          <p:spPr>
            <a:xfrm>
              <a:off x="4264586" y="2435460"/>
              <a:ext cx="114301" cy="1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985E854-B0BC-3D4B-A6CA-1F19CDB902FE}"/>
              </a:ext>
            </a:extLst>
          </p:cNvPr>
          <p:cNvCxnSpPr>
            <a:cxnSpLocks/>
          </p:cNvCxnSpPr>
          <p:nvPr/>
        </p:nvCxnSpPr>
        <p:spPr>
          <a:xfrm>
            <a:off x="5220048" y="5797290"/>
            <a:ext cx="336261" cy="323944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080BCD81-D40B-984E-99C9-D36C4759E803}"/>
              </a:ext>
            </a:extLst>
          </p:cNvPr>
          <p:cNvSpPr txBox="1"/>
          <p:nvPr/>
        </p:nvSpPr>
        <p:spPr>
          <a:xfrm>
            <a:off x="478760" y="294636"/>
            <a:ext cx="491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Coarse Grained Reconfigurable Array (CGRA)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F5A42A2E-52DF-F646-A1E7-161A9C15DA90}"/>
              </a:ext>
            </a:extLst>
          </p:cNvPr>
          <p:cNvSpPr txBox="1"/>
          <p:nvPr/>
        </p:nvSpPr>
        <p:spPr>
          <a:xfrm>
            <a:off x="5990832" y="295548"/>
            <a:ext cx="3348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CGRA Programming Toolchain</a:t>
            </a: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24B261B7-ED55-7F44-A69E-FDC1623585A3}"/>
              </a:ext>
            </a:extLst>
          </p:cNvPr>
          <p:cNvGrpSpPr/>
          <p:nvPr/>
        </p:nvGrpSpPr>
        <p:grpSpPr>
          <a:xfrm>
            <a:off x="6377403" y="753650"/>
            <a:ext cx="2575083" cy="3791969"/>
            <a:chOff x="8618611" y="752738"/>
            <a:chExt cx="2575083" cy="3791969"/>
          </a:xfrm>
        </p:grpSpPr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0A06D57D-1E08-894E-9852-8D7167305C66}"/>
                </a:ext>
              </a:extLst>
            </p:cNvPr>
            <p:cNvSpPr/>
            <p:nvPr/>
          </p:nvSpPr>
          <p:spPr>
            <a:xfrm>
              <a:off x="8618611" y="1325559"/>
              <a:ext cx="2575082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</a:rPr>
                <a:t>Halide Compiler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483E18B7-DBD6-DE4F-90A7-9A2C96F724D9}"/>
                </a:ext>
              </a:extLst>
            </p:cNvPr>
            <p:cNvSpPr txBox="1"/>
            <p:nvPr/>
          </p:nvSpPr>
          <p:spPr>
            <a:xfrm>
              <a:off x="8809153" y="752738"/>
              <a:ext cx="2193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Application in Halide</a:t>
              </a: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01D6BA7A-CC89-954A-A376-2CEB5DBE8C54}"/>
                </a:ext>
              </a:extLst>
            </p:cNvPr>
            <p:cNvSpPr/>
            <p:nvPr/>
          </p:nvSpPr>
          <p:spPr>
            <a:xfrm>
              <a:off x="8618611" y="2467629"/>
              <a:ext cx="2575083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</a:rPr>
                <a:t>Mapper</a:t>
              </a: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692FFB7D-785B-944B-B591-5149D659605E}"/>
                </a:ext>
              </a:extLst>
            </p:cNvPr>
            <p:cNvSpPr/>
            <p:nvPr/>
          </p:nvSpPr>
          <p:spPr>
            <a:xfrm>
              <a:off x="8622607" y="3036878"/>
              <a:ext cx="2567090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</a:rPr>
                <a:t>Place and Route</a:t>
              </a:r>
              <a:endParaRPr lang="en-US" sz="1400" dirty="0">
                <a:solidFill>
                  <a:schemeClr val="tx1"/>
                </a:solidFill>
                <a:latin typeface="Calibri"/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508BAE98-DD95-E740-BC81-9165BF4DE668}"/>
                </a:ext>
              </a:extLst>
            </p:cNvPr>
            <p:cNvSpPr/>
            <p:nvPr/>
          </p:nvSpPr>
          <p:spPr>
            <a:xfrm>
              <a:off x="8622607" y="4178947"/>
              <a:ext cx="2567090" cy="3657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alibri"/>
                </a:rPr>
                <a:t>Configured CGRA</a:t>
              </a:r>
              <a:endParaRPr lang="en-US" sz="1400" dirty="0">
                <a:solidFill>
                  <a:schemeClr val="tx1"/>
                </a:solidFill>
                <a:latin typeface="Calibri"/>
              </a:endParaRPr>
            </a:p>
          </p:txBody>
        </p: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3A384DC7-5631-E342-AE6A-21FA908AC4B0}"/>
                </a:ext>
              </a:extLst>
            </p:cNvPr>
            <p:cNvCxnSpPr>
              <a:cxnSpLocks/>
              <a:stCxn id="392" idx="2"/>
              <a:endCxn id="391" idx="0"/>
            </p:cNvCxnSpPr>
            <p:nvPr/>
          </p:nvCxnSpPr>
          <p:spPr>
            <a:xfrm flipH="1">
              <a:off x="9906152" y="1122070"/>
              <a:ext cx="1" cy="203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B24F0251-FA32-914C-BB33-872F085B4E8C}"/>
                </a:ext>
              </a:extLst>
            </p:cNvPr>
            <p:cNvCxnSpPr>
              <a:cxnSpLocks/>
              <a:stCxn id="391" idx="2"/>
              <a:endCxn id="400" idx="0"/>
            </p:cNvCxnSpPr>
            <p:nvPr/>
          </p:nvCxnSpPr>
          <p:spPr>
            <a:xfrm>
              <a:off x="9906152" y="1691319"/>
              <a:ext cx="0" cy="203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695F87F5-0EF0-EE42-9475-6441665DDA3A}"/>
                </a:ext>
              </a:extLst>
            </p:cNvPr>
            <p:cNvCxnSpPr>
              <a:cxnSpLocks/>
              <a:stCxn id="393" idx="2"/>
              <a:endCxn id="394" idx="0"/>
            </p:cNvCxnSpPr>
            <p:nvPr/>
          </p:nvCxnSpPr>
          <p:spPr>
            <a:xfrm flipH="1">
              <a:off x="9906152" y="2833389"/>
              <a:ext cx="1" cy="203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Arrow Connector 398">
              <a:extLst>
                <a:ext uri="{FF2B5EF4-FFF2-40B4-BE49-F238E27FC236}">
                  <a16:creationId xmlns:a16="http://schemas.microsoft.com/office/drawing/2014/main" id="{72EB3A7D-D253-1741-8F98-D8F79CFD7DA0}"/>
                </a:ext>
              </a:extLst>
            </p:cNvPr>
            <p:cNvCxnSpPr>
              <a:cxnSpLocks/>
              <a:stCxn id="394" idx="2"/>
              <a:endCxn id="417" idx="0"/>
            </p:cNvCxnSpPr>
            <p:nvPr/>
          </p:nvCxnSpPr>
          <p:spPr>
            <a:xfrm>
              <a:off x="9906152" y="3402638"/>
              <a:ext cx="1" cy="203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2C983C61-2D6C-DE4F-81E9-80345D93CFEF}"/>
                </a:ext>
              </a:extLst>
            </p:cNvPr>
            <p:cNvSpPr txBox="1"/>
            <p:nvPr/>
          </p:nvSpPr>
          <p:spPr>
            <a:xfrm>
              <a:off x="9189321" y="1894808"/>
              <a:ext cx="1433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alibri"/>
                </a:rPr>
                <a:t>CoreIR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Graph</a:t>
              </a:r>
            </a:p>
          </p:txBody>
        </p:sp>
        <p:cxnSp>
          <p:nvCxnSpPr>
            <p:cNvPr id="410" name="Straight Arrow Connector 409">
              <a:extLst>
                <a:ext uri="{FF2B5EF4-FFF2-40B4-BE49-F238E27FC236}">
                  <a16:creationId xmlns:a16="http://schemas.microsoft.com/office/drawing/2014/main" id="{09B2FCD5-17BD-0747-B403-29771FD01BBE}"/>
                </a:ext>
              </a:extLst>
            </p:cNvPr>
            <p:cNvCxnSpPr>
              <a:cxnSpLocks/>
              <a:stCxn id="400" idx="2"/>
              <a:endCxn id="393" idx="0"/>
            </p:cNvCxnSpPr>
            <p:nvPr/>
          </p:nvCxnSpPr>
          <p:spPr>
            <a:xfrm>
              <a:off x="9906152" y="2264140"/>
              <a:ext cx="1" cy="203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8FC5682B-EC83-724F-84BB-A3B362A6603F}"/>
                </a:ext>
              </a:extLst>
            </p:cNvPr>
            <p:cNvSpPr txBox="1"/>
            <p:nvPr/>
          </p:nvSpPr>
          <p:spPr>
            <a:xfrm>
              <a:off x="8695404" y="3606127"/>
              <a:ext cx="2421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Configuration Bitstream</a:t>
              </a:r>
            </a:p>
          </p:txBody>
        </p:sp>
        <p:cxnSp>
          <p:nvCxnSpPr>
            <p:cNvPr id="420" name="Straight Arrow Connector 419">
              <a:extLst>
                <a:ext uri="{FF2B5EF4-FFF2-40B4-BE49-F238E27FC236}">
                  <a16:creationId xmlns:a16="http://schemas.microsoft.com/office/drawing/2014/main" id="{D2CF5111-47EA-D344-8174-B1871C435E5B}"/>
                </a:ext>
              </a:extLst>
            </p:cNvPr>
            <p:cNvCxnSpPr>
              <a:cxnSpLocks/>
              <a:stCxn id="417" idx="2"/>
              <a:endCxn id="395" idx="0"/>
            </p:cNvCxnSpPr>
            <p:nvPr/>
          </p:nvCxnSpPr>
          <p:spPr>
            <a:xfrm flipH="1">
              <a:off x="9906152" y="3975459"/>
              <a:ext cx="1" cy="203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0" name="TextBox 429">
            <a:extLst>
              <a:ext uri="{FF2B5EF4-FFF2-40B4-BE49-F238E27FC236}">
                <a16:creationId xmlns:a16="http://schemas.microsoft.com/office/drawing/2014/main" id="{2801DF3F-8DC9-5E47-BBFB-28686C235B43}"/>
              </a:ext>
            </a:extLst>
          </p:cNvPr>
          <p:cNvSpPr txBox="1"/>
          <p:nvPr/>
        </p:nvSpPr>
        <p:spPr>
          <a:xfrm>
            <a:off x="9456284" y="294636"/>
            <a:ext cx="2640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CGRA Generation Tools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A77A6BBD-B859-AB41-A7E1-32B0A665B908}"/>
              </a:ext>
            </a:extLst>
          </p:cNvPr>
          <p:cNvSpPr/>
          <p:nvPr/>
        </p:nvSpPr>
        <p:spPr>
          <a:xfrm>
            <a:off x="9633517" y="2608491"/>
            <a:ext cx="2286000" cy="6400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/>
              </a:rPr>
              <a:t>Peak: PE Generator</a:t>
            </a: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2C8193F9-D6BB-2747-A490-59B90BD59C03}"/>
              </a:ext>
            </a:extLst>
          </p:cNvPr>
          <p:cNvSpPr/>
          <p:nvPr/>
        </p:nvSpPr>
        <p:spPr>
          <a:xfrm>
            <a:off x="9633517" y="4394285"/>
            <a:ext cx="2286000" cy="64008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/>
              </a:rPr>
              <a:t>Lake: Memory Generator</a:t>
            </a: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5D6CBDA4-D0A6-8244-9184-8787E6B67347}"/>
              </a:ext>
            </a:extLst>
          </p:cNvPr>
          <p:cNvSpPr/>
          <p:nvPr/>
        </p:nvSpPr>
        <p:spPr>
          <a:xfrm>
            <a:off x="9633517" y="843922"/>
            <a:ext cx="2286000" cy="6400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/>
              </a:rPr>
              <a:t>Gemstone: CGRA Generator</a:t>
            </a:r>
          </a:p>
        </p:txBody>
      </p:sp>
      <p:graphicFrame>
        <p:nvGraphicFramePr>
          <p:cNvPr id="436" name="Table 435">
            <a:extLst>
              <a:ext uri="{FF2B5EF4-FFF2-40B4-BE49-F238E27FC236}">
                <a16:creationId xmlns:a16="http://schemas.microsoft.com/office/drawing/2014/main" id="{D0074D2D-1B11-2F4F-AD7F-687EF3EBE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38801"/>
              </p:ext>
            </p:extLst>
          </p:nvPr>
        </p:nvGraphicFramePr>
        <p:xfrm>
          <a:off x="9963150" y="1581595"/>
          <a:ext cx="1956367" cy="7436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6367">
                  <a:extLst>
                    <a:ext uri="{9D8B030D-6E8A-4147-A177-3AD203B41FA5}">
                      <a16:colId xmlns:a16="http://schemas.microsoft.com/office/drawing/2014/main" val="633041781"/>
                    </a:ext>
                  </a:extLst>
                </a:gridCol>
              </a:tblGrid>
              <a:tr h="37784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Jade: CGRA 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611063"/>
                  </a:ext>
                </a:extLst>
              </a:tr>
              <a:tr h="31788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/>
                        <a:t>Garnet: CGRA 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512056"/>
                  </a:ext>
                </a:extLst>
              </a:tr>
            </a:tbl>
          </a:graphicData>
        </a:graphic>
      </p:graphicFrame>
      <p:cxnSp>
        <p:nvCxnSpPr>
          <p:cNvPr id="438" name="Elbow Connector 437">
            <a:extLst>
              <a:ext uri="{FF2B5EF4-FFF2-40B4-BE49-F238E27FC236}">
                <a16:creationId xmlns:a16="http://schemas.microsoft.com/office/drawing/2014/main" id="{5A2F3897-58DD-B148-B974-892AC0CC7A99}"/>
              </a:ext>
            </a:extLst>
          </p:cNvPr>
          <p:cNvCxnSpPr>
            <a:endCxn id="436" idx="1"/>
          </p:cNvCxnSpPr>
          <p:nvPr/>
        </p:nvCxnSpPr>
        <p:spPr>
          <a:xfrm rot="16200000" flipH="1">
            <a:off x="9612432" y="1602679"/>
            <a:ext cx="371803" cy="329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0" name="Table 439">
            <a:extLst>
              <a:ext uri="{FF2B5EF4-FFF2-40B4-BE49-F238E27FC236}">
                <a16:creationId xmlns:a16="http://schemas.microsoft.com/office/drawing/2014/main" id="{91DB3D32-B8E6-894C-91BD-35764BE82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90182"/>
              </p:ext>
            </p:extLst>
          </p:nvPr>
        </p:nvGraphicFramePr>
        <p:xfrm>
          <a:off x="9963150" y="3348627"/>
          <a:ext cx="1956367" cy="7436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6367">
                  <a:extLst>
                    <a:ext uri="{9D8B030D-6E8A-4147-A177-3AD203B41FA5}">
                      <a16:colId xmlns:a16="http://schemas.microsoft.com/office/drawing/2014/main" val="633041781"/>
                    </a:ext>
                  </a:extLst>
                </a:gridCol>
              </a:tblGrid>
              <a:tr h="377846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Diablo: PE 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611063"/>
                  </a:ext>
                </a:extLst>
              </a:tr>
              <a:tr h="317884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Lassen: PE 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512056"/>
                  </a:ext>
                </a:extLst>
              </a:tr>
            </a:tbl>
          </a:graphicData>
        </a:graphic>
      </p:graphicFrame>
      <p:cxnSp>
        <p:nvCxnSpPr>
          <p:cNvPr id="441" name="Elbow Connector 440">
            <a:extLst>
              <a:ext uri="{FF2B5EF4-FFF2-40B4-BE49-F238E27FC236}">
                <a16:creationId xmlns:a16="http://schemas.microsoft.com/office/drawing/2014/main" id="{3AEFF476-94CB-0C4F-A8C4-90057419CD28}"/>
              </a:ext>
            </a:extLst>
          </p:cNvPr>
          <p:cNvCxnSpPr>
            <a:endCxn id="440" idx="1"/>
          </p:cNvCxnSpPr>
          <p:nvPr/>
        </p:nvCxnSpPr>
        <p:spPr>
          <a:xfrm rot="16200000" flipH="1">
            <a:off x="9612432" y="3369711"/>
            <a:ext cx="371803" cy="3296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Rectangle 400">
            <a:extLst>
              <a:ext uri="{FF2B5EF4-FFF2-40B4-BE49-F238E27FC236}">
                <a16:creationId xmlns:a16="http://schemas.microsoft.com/office/drawing/2014/main" id="{6D1C5753-1567-BF4D-A2DA-1FDD5745F7BE}"/>
              </a:ext>
            </a:extLst>
          </p:cNvPr>
          <p:cNvSpPr/>
          <p:nvPr/>
        </p:nvSpPr>
        <p:spPr>
          <a:xfrm>
            <a:off x="9633517" y="5292383"/>
            <a:ext cx="2286000" cy="640080"/>
          </a:xfrm>
          <a:prstGeom prst="rect">
            <a:avLst/>
          </a:prstGeom>
          <a:solidFill>
            <a:srgbClr val="45AEC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/>
              </a:rPr>
              <a:t>Canal: Interconnect Generator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5E568-F277-DF4D-8ED8-DB8B6FD46A9B}"/>
              </a:ext>
            </a:extLst>
          </p:cNvPr>
          <p:cNvSpPr txBox="1"/>
          <p:nvPr/>
        </p:nvSpPr>
        <p:spPr>
          <a:xfrm>
            <a:off x="12298680" y="1417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234C8-0A45-734C-A8BE-E61523AB1ACF}"/>
              </a:ext>
            </a:extLst>
          </p:cNvPr>
          <p:cNvSpPr txBox="1"/>
          <p:nvPr/>
        </p:nvSpPr>
        <p:spPr>
          <a:xfrm>
            <a:off x="1178091" y="181846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SB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6977EF0-F746-1241-B79D-69B726B906C9}"/>
              </a:ext>
            </a:extLst>
          </p:cNvPr>
          <p:cNvSpPr txBox="1"/>
          <p:nvPr/>
        </p:nvSpPr>
        <p:spPr>
          <a:xfrm>
            <a:off x="140604" y="1581025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CB</a:t>
            </a:r>
          </a:p>
        </p:txBody>
      </p:sp>
    </p:spTree>
    <p:extLst>
      <p:ext uri="{BB962C8B-B14F-4D97-AF65-F5344CB8AC3E}">
        <p14:creationId xmlns:p14="http://schemas.microsoft.com/office/powerpoint/2010/main" val="139638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5310B4-D9BB-F04F-8045-AA2A61610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0451"/>
            <a:ext cx="12192000" cy="58170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76D2B1-E65E-1A4C-A915-023EE5D908A8}"/>
              </a:ext>
            </a:extLst>
          </p:cNvPr>
          <p:cNvCxnSpPr>
            <a:cxnSpLocks/>
          </p:cNvCxnSpPr>
          <p:nvPr/>
        </p:nvCxnSpPr>
        <p:spPr>
          <a:xfrm>
            <a:off x="5927075" y="621323"/>
            <a:ext cx="1248578" cy="205944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3A1B0E-6C14-0343-95F2-C69DD766F75F}"/>
              </a:ext>
            </a:extLst>
          </p:cNvPr>
          <p:cNvCxnSpPr>
            <a:cxnSpLocks/>
          </p:cNvCxnSpPr>
          <p:nvPr/>
        </p:nvCxnSpPr>
        <p:spPr>
          <a:xfrm flipV="1">
            <a:off x="5927075" y="3011278"/>
            <a:ext cx="1274284" cy="3169185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76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472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97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Priyanka Raina</dc:creator>
  <cp:lastModifiedBy>Priyanka Raina</cp:lastModifiedBy>
  <cp:revision>24</cp:revision>
  <dcterms:created xsi:type="dcterms:W3CDTF">2019-03-04T04:24:48Z</dcterms:created>
  <dcterms:modified xsi:type="dcterms:W3CDTF">2019-09-23T03:36:48Z</dcterms:modified>
</cp:coreProperties>
</file>