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B1C23-24D1-42E0-9AED-967D1DBFAC09}" v="840" dt="2021-12-10T21:01:10.893"/>
    <p1510:client id="{8DCF4467-9300-4F9B-A3B4-1DCCF7C9AEC7}" v="25" dt="2021-12-10T19:53:19.613"/>
    <p1510:client id="{C2CA0840-882A-1974-22F2-4F6EBD2CBB72}" v="239" dt="2021-12-10T20:16:50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7EB92EF7-5097-49CE-AC88-BF3A069DD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66" y="673752"/>
            <a:ext cx="1073524" cy="78497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7D864ED-64F6-490A-A023-3EE50E5A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27" y="528917"/>
            <a:ext cx="1025898" cy="940174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71D924AC-31D7-4F3F-94B5-94BD34849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409" y="691682"/>
            <a:ext cx="794498" cy="686361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B10EF174-CE2A-4B67-BDF7-3765B5878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395" y="649099"/>
            <a:ext cx="850527" cy="78945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100953-8A77-4FAA-9297-BD3478D6305C}"/>
              </a:ext>
            </a:extLst>
          </p:cNvPr>
          <p:cNvSpPr/>
          <p:nvPr/>
        </p:nvSpPr>
        <p:spPr>
          <a:xfrm>
            <a:off x="3633246" y="644221"/>
            <a:ext cx="3673114" cy="81245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781BF-892F-4006-856F-63B8045BA10C}"/>
              </a:ext>
            </a:extLst>
          </p:cNvPr>
          <p:cNvSpPr txBox="1"/>
          <p:nvPr/>
        </p:nvSpPr>
        <p:spPr>
          <a:xfrm>
            <a:off x="4006662" y="281826"/>
            <a:ext cx="790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Dubai"/>
                <a:cs typeface="Dubai"/>
              </a:rPr>
              <a:t>Blocks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94D34-EEAC-4A20-854F-1B1A4EE85E62}"/>
              </a:ext>
            </a:extLst>
          </p:cNvPr>
          <p:cNvSpPr txBox="1"/>
          <p:nvPr/>
        </p:nvSpPr>
        <p:spPr>
          <a:xfrm>
            <a:off x="1451681" y="3902720"/>
            <a:ext cx="11128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 dirty="0">
                <a:latin typeface="Dubai"/>
                <a:cs typeface="Dubai"/>
              </a:rPr>
              <a:t>Dataset</a:t>
            </a:r>
            <a:endParaRPr lang="en-US" sz="1400" i="1">
              <a:cs typeface="Calibri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B8C4917A-AE0E-41DE-B8B3-28878B761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799" y="3356435"/>
            <a:ext cx="528918" cy="518832"/>
          </a:xfrm>
          <a:prstGeom prst="rect">
            <a:avLst/>
          </a:prstGeom>
        </p:spPr>
      </p:pic>
      <p:pic>
        <p:nvPicPr>
          <p:cNvPr id="16" name="Picture 16" descr="Icon&#10;&#10;Description automatically generated">
            <a:extLst>
              <a:ext uri="{FF2B5EF4-FFF2-40B4-BE49-F238E27FC236}">
                <a16:creationId xmlns:a16="http://schemas.microsoft.com/office/drawing/2014/main" id="{8618E2F9-1557-4BC3-B1D6-F78A39A66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947" y="2961155"/>
            <a:ext cx="217396" cy="2263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AD9379-AF99-4D13-BA3C-528F463F1997}"/>
              </a:ext>
            </a:extLst>
          </p:cNvPr>
          <p:cNvSpPr txBox="1"/>
          <p:nvPr/>
        </p:nvSpPr>
        <p:spPr>
          <a:xfrm>
            <a:off x="3835666" y="4858309"/>
            <a:ext cx="909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Dubai"/>
                <a:cs typeface="Dubai"/>
              </a:rPr>
              <a:t>Config</a:t>
            </a:r>
            <a:endParaRPr lang="en-US" i="1" dirty="0"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0E91B5-4FE8-4050-9B68-4881C7B4D7AA}"/>
              </a:ext>
            </a:extLst>
          </p:cNvPr>
          <p:cNvSpPr/>
          <p:nvPr/>
        </p:nvSpPr>
        <p:spPr>
          <a:xfrm>
            <a:off x="906856" y="3226056"/>
            <a:ext cx="2050503" cy="21806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FFE02-67EC-4BFB-96F4-F3633ECAC950}"/>
              </a:ext>
            </a:extLst>
          </p:cNvPr>
          <p:cNvSpPr txBox="1"/>
          <p:nvPr/>
        </p:nvSpPr>
        <p:spPr>
          <a:xfrm>
            <a:off x="1123948" y="2890555"/>
            <a:ext cx="1281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Dubai"/>
                <a:cs typeface="Dubai"/>
              </a:rPr>
              <a:t>Trainor</a:t>
            </a:r>
            <a:endParaRPr lang="en-US" i="1" dirty="0">
              <a:cs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47E5AE-4E9D-44E1-9EB1-281B76A51476}"/>
              </a:ext>
            </a:extLst>
          </p:cNvPr>
          <p:cNvCxnSpPr/>
          <p:nvPr/>
        </p:nvCxnSpPr>
        <p:spPr>
          <a:xfrm flipV="1">
            <a:off x="4271682" y="1504949"/>
            <a:ext cx="561" cy="594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1">
            <a:extLst>
              <a:ext uri="{FF2B5EF4-FFF2-40B4-BE49-F238E27FC236}">
                <a16:creationId xmlns:a16="http://schemas.microsoft.com/office/drawing/2014/main" id="{1F76FA27-580F-4BD3-8A9E-E67B9DE079B8}"/>
              </a:ext>
            </a:extLst>
          </p:cNvPr>
          <p:cNvSpPr txBox="1"/>
          <p:nvPr/>
        </p:nvSpPr>
        <p:spPr>
          <a:xfrm>
            <a:off x="3048219" y="3120771"/>
            <a:ext cx="561975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i="1" dirty="0">
                <a:latin typeface="Dubai"/>
                <a:cs typeface="Dubai"/>
              </a:rPr>
              <a:t>batch</a:t>
            </a:r>
            <a:endParaRPr lang="en-US" sz="1200" i="1" dirty="0" err="1">
              <a:cs typeface="Calibri"/>
            </a:endParaRP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94162E73-7793-4E98-AEE4-76C97BF0CDB9}"/>
              </a:ext>
            </a:extLst>
          </p:cNvPr>
          <p:cNvSpPr txBox="1"/>
          <p:nvPr/>
        </p:nvSpPr>
        <p:spPr>
          <a:xfrm>
            <a:off x="3391118" y="3630357"/>
            <a:ext cx="561975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i="1" dirty="0">
                <a:latin typeface="Dubai"/>
                <a:cs typeface="Dubai"/>
              </a:rPr>
              <a:t>loss</a:t>
            </a:r>
            <a:endParaRPr lang="en-US" sz="1200" i="1" dirty="0" err="1">
              <a:cs typeface="Calibri"/>
            </a:endParaRPr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id="{18BC6CDB-45A3-45C0-A445-F580FF621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1125" y="4176299"/>
            <a:ext cx="1028700" cy="867602"/>
          </a:xfrm>
          <a:prstGeom prst="rect">
            <a:avLst/>
          </a:prstGeom>
        </p:spPr>
      </p:pic>
      <p:sp>
        <p:nvSpPr>
          <p:cNvPr id="26" name="TextBox 13">
            <a:extLst>
              <a:ext uri="{FF2B5EF4-FFF2-40B4-BE49-F238E27FC236}">
                <a16:creationId xmlns:a16="http://schemas.microsoft.com/office/drawing/2014/main" id="{6FB40C05-E8B7-43C6-8F27-903D638DBB7F}"/>
              </a:ext>
            </a:extLst>
          </p:cNvPr>
          <p:cNvSpPr txBox="1"/>
          <p:nvPr/>
        </p:nvSpPr>
        <p:spPr>
          <a:xfrm>
            <a:off x="1184980" y="4998094"/>
            <a:ext cx="15510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latin typeface="Dubai"/>
                <a:cs typeface="Dubai"/>
              </a:rPr>
              <a:t>Optim, schedulers</a:t>
            </a:r>
            <a:endParaRPr lang="en-US" sz="1400" i="1" dirty="0">
              <a:cs typeface="Calibri"/>
            </a:endParaRPr>
          </a:p>
        </p:txBody>
      </p:sp>
      <p:pic>
        <p:nvPicPr>
          <p:cNvPr id="13" name="Image 26">
            <a:extLst>
              <a:ext uri="{FF2B5EF4-FFF2-40B4-BE49-F238E27FC236}">
                <a16:creationId xmlns:a16="http://schemas.microsoft.com/office/drawing/2014/main" id="{3E4E9622-789C-42BE-ADD4-CA77F1E9C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8550" y="2095043"/>
            <a:ext cx="1543050" cy="1229639"/>
          </a:xfrm>
          <a:prstGeom prst="rect">
            <a:avLst/>
          </a:prstGeom>
        </p:spPr>
      </p:pic>
      <p:sp>
        <p:nvSpPr>
          <p:cNvPr id="28" name="TextBox 13">
            <a:extLst>
              <a:ext uri="{FF2B5EF4-FFF2-40B4-BE49-F238E27FC236}">
                <a16:creationId xmlns:a16="http://schemas.microsoft.com/office/drawing/2014/main" id="{E5D2BB89-B197-4B06-9BEB-458E17ED4E51}"/>
              </a:ext>
            </a:extLst>
          </p:cNvPr>
          <p:cNvSpPr txBox="1"/>
          <p:nvPr/>
        </p:nvSpPr>
        <p:spPr>
          <a:xfrm>
            <a:off x="1451680" y="1111894"/>
            <a:ext cx="11128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 dirty="0">
                <a:latin typeface="Dubai"/>
                <a:cs typeface="Dubai"/>
              </a:rPr>
              <a:t>Dataset</a:t>
            </a:r>
            <a:endParaRPr lang="en-US" sz="1400" i="1">
              <a:cs typeface="Calibri"/>
            </a:endParaRPr>
          </a:p>
        </p:txBody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15804886-91AE-4676-BD9C-5DBC841BA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799" y="565610"/>
            <a:ext cx="528918" cy="518832"/>
          </a:xfrm>
          <a:prstGeom prst="rect">
            <a:avLst/>
          </a:prstGeom>
        </p:spPr>
      </p:pic>
      <p:pic>
        <p:nvPicPr>
          <p:cNvPr id="30" name="Picture 16" descr="Icon&#10;&#10;Description automatically generated">
            <a:extLst>
              <a:ext uri="{FF2B5EF4-FFF2-40B4-BE49-F238E27FC236}">
                <a16:creationId xmlns:a16="http://schemas.microsoft.com/office/drawing/2014/main" id="{DBB7036E-D7B5-4F4A-91C4-7B821C724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947" y="170329"/>
            <a:ext cx="217396" cy="226360"/>
          </a:xfrm>
          <a:prstGeom prst="rect">
            <a:avLst/>
          </a:prstGeom>
        </p:spPr>
      </p:pic>
      <p:sp>
        <p:nvSpPr>
          <p:cNvPr id="31" name="Rectangle: Rounded Corners 17">
            <a:extLst>
              <a:ext uri="{FF2B5EF4-FFF2-40B4-BE49-F238E27FC236}">
                <a16:creationId xmlns:a16="http://schemas.microsoft.com/office/drawing/2014/main" id="{9FADAB8E-C31C-40FC-B163-6165E142C47B}"/>
              </a:ext>
            </a:extLst>
          </p:cNvPr>
          <p:cNvSpPr/>
          <p:nvPr/>
        </p:nvSpPr>
        <p:spPr>
          <a:xfrm>
            <a:off x="906856" y="435230"/>
            <a:ext cx="2050503" cy="21806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</a:endParaRP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C03E03A5-29A9-425A-B0B5-0042A2E7AB37}"/>
              </a:ext>
            </a:extLst>
          </p:cNvPr>
          <p:cNvSpPr txBox="1"/>
          <p:nvPr/>
        </p:nvSpPr>
        <p:spPr>
          <a:xfrm>
            <a:off x="1123947" y="99729"/>
            <a:ext cx="1281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Dubai"/>
                <a:cs typeface="Dubai"/>
              </a:rPr>
              <a:t>Validator</a:t>
            </a:r>
            <a:endParaRPr lang="en-US" i="1" dirty="0">
              <a:cs typeface="Calibri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48DC7829-4AB8-44C5-AAE3-4697F6708D54}"/>
              </a:ext>
            </a:extLst>
          </p:cNvPr>
          <p:cNvSpPr txBox="1"/>
          <p:nvPr/>
        </p:nvSpPr>
        <p:spPr>
          <a:xfrm>
            <a:off x="1204030" y="2207269"/>
            <a:ext cx="15510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latin typeface="Dubai"/>
                <a:cs typeface="Dubai"/>
              </a:rPr>
              <a:t>Metrics, scores</a:t>
            </a:r>
            <a:endParaRPr lang="fr-FR" dirty="0"/>
          </a:p>
        </p:txBody>
      </p:sp>
      <p:pic>
        <p:nvPicPr>
          <p:cNvPr id="35" name="Image 35">
            <a:extLst>
              <a:ext uri="{FF2B5EF4-FFF2-40B4-BE49-F238E27FC236}">
                <a16:creationId xmlns:a16="http://schemas.microsoft.com/office/drawing/2014/main" id="{FBD21449-708B-4295-ACF9-202AB9A6F7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4950" y="1457325"/>
            <a:ext cx="723900" cy="723900"/>
          </a:xfrm>
          <a:prstGeom prst="rect">
            <a:avLst/>
          </a:prstGeom>
        </p:spPr>
      </p:pic>
      <p:cxnSp>
        <p:nvCxnSpPr>
          <p:cNvPr id="36" name="Straight Arrow Connector 20">
            <a:extLst>
              <a:ext uri="{FF2B5EF4-FFF2-40B4-BE49-F238E27FC236}">
                <a16:creationId xmlns:a16="http://schemas.microsoft.com/office/drawing/2014/main" id="{86A50190-7D1A-48B1-92DC-864E7381C348}"/>
              </a:ext>
            </a:extLst>
          </p:cNvPr>
          <p:cNvCxnSpPr>
            <a:cxnSpLocks/>
          </p:cNvCxnSpPr>
          <p:nvPr/>
        </p:nvCxnSpPr>
        <p:spPr>
          <a:xfrm flipH="1">
            <a:off x="2992894" y="3304163"/>
            <a:ext cx="929580" cy="711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0">
            <a:extLst>
              <a:ext uri="{FF2B5EF4-FFF2-40B4-BE49-F238E27FC236}">
                <a16:creationId xmlns:a16="http://schemas.microsoft.com/office/drawing/2014/main" id="{6D70EF8B-5954-43F3-A045-CD17D905C5A4}"/>
              </a:ext>
            </a:extLst>
          </p:cNvPr>
          <p:cNvCxnSpPr>
            <a:cxnSpLocks/>
          </p:cNvCxnSpPr>
          <p:nvPr/>
        </p:nvCxnSpPr>
        <p:spPr>
          <a:xfrm flipV="1">
            <a:off x="2979721" y="3145947"/>
            <a:ext cx="868651" cy="646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3">
            <a:extLst>
              <a:ext uri="{FF2B5EF4-FFF2-40B4-BE49-F238E27FC236}">
                <a16:creationId xmlns:a16="http://schemas.microsoft.com/office/drawing/2014/main" id="{57CE6B1D-9135-49A8-B8F1-5B84BBE3B10D}"/>
              </a:ext>
            </a:extLst>
          </p:cNvPr>
          <p:cNvSpPr txBox="1"/>
          <p:nvPr/>
        </p:nvSpPr>
        <p:spPr>
          <a:xfrm>
            <a:off x="6299905" y="3912244"/>
            <a:ext cx="11128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 dirty="0">
                <a:latin typeface="Dubai"/>
                <a:cs typeface="Dubai"/>
              </a:rPr>
              <a:t>Dataset</a:t>
            </a:r>
            <a:endParaRPr lang="en-US" sz="1400" i="1">
              <a:cs typeface="Calibri"/>
            </a:endParaRPr>
          </a:p>
        </p:txBody>
      </p:sp>
      <p:pic>
        <p:nvPicPr>
          <p:cNvPr id="54" name="Picture 15">
            <a:extLst>
              <a:ext uri="{FF2B5EF4-FFF2-40B4-BE49-F238E27FC236}">
                <a16:creationId xmlns:a16="http://schemas.microsoft.com/office/drawing/2014/main" id="{C1E8CD6E-DB60-488E-9ECA-8494119FA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449" y="3365960"/>
            <a:ext cx="528918" cy="518832"/>
          </a:xfrm>
          <a:prstGeom prst="rect">
            <a:avLst/>
          </a:prstGeom>
        </p:spPr>
      </p:pic>
      <p:pic>
        <p:nvPicPr>
          <p:cNvPr id="55" name="Picture 16" descr="Icon&#10;&#10;Description automatically generated">
            <a:extLst>
              <a:ext uri="{FF2B5EF4-FFF2-40B4-BE49-F238E27FC236}">
                <a16:creationId xmlns:a16="http://schemas.microsoft.com/office/drawing/2014/main" id="{C19A3A07-B8D0-483E-9ABB-24070C4DBC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9872" y="2970679"/>
            <a:ext cx="217396" cy="226360"/>
          </a:xfrm>
          <a:prstGeom prst="rect">
            <a:avLst/>
          </a:prstGeom>
        </p:spPr>
      </p:pic>
      <p:sp>
        <p:nvSpPr>
          <p:cNvPr id="56" name="Rectangle: Rounded Corners 17">
            <a:extLst>
              <a:ext uri="{FF2B5EF4-FFF2-40B4-BE49-F238E27FC236}">
                <a16:creationId xmlns:a16="http://schemas.microsoft.com/office/drawing/2014/main" id="{3CEA1A68-B6B2-4C59-AE70-43549519A5B0}"/>
              </a:ext>
            </a:extLst>
          </p:cNvPr>
          <p:cNvSpPr/>
          <p:nvPr/>
        </p:nvSpPr>
        <p:spPr>
          <a:xfrm>
            <a:off x="5640781" y="3235580"/>
            <a:ext cx="2050503" cy="21806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</a:endParaRPr>
          </a:p>
        </p:txBody>
      </p:sp>
      <p:sp>
        <p:nvSpPr>
          <p:cNvPr id="57" name="TextBox 18">
            <a:extLst>
              <a:ext uri="{FF2B5EF4-FFF2-40B4-BE49-F238E27FC236}">
                <a16:creationId xmlns:a16="http://schemas.microsoft.com/office/drawing/2014/main" id="{9E08DD70-6302-4C6E-B157-15F8D5B387AC}"/>
              </a:ext>
            </a:extLst>
          </p:cNvPr>
          <p:cNvSpPr txBox="1"/>
          <p:nvPr/>
        </p:nvSpPr>
        <p:spPr>
          <a:xfrm>
            <a:off x="5857872" y="2900079"/>
            <a:ext cx="1281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Dubai"/>
                <a:cs typeface="Dubai"/>
              </a:rPr>
              <a:t>Ensemblor</a:t>
            </a:r>
            <a:endParaRPr lang="en-US" i="1" dirty="0">
              <a:cs typeface="Calibri"/>
            </a:endParaRPr>
          </a:p>
        </p:txBody>
      </p:sp>
      <p:sp>
        <p:nvSpPr>
          <p:cNvPr id="58" name="TextBox 13">
            <a:extLst>
              <a:ext uri="{FF2B5EF4-FFF2-40B4-BE49-F238E27FC236}">
                <a16:creationId xmlns:a16="http://schemas.microsoft.com/office/drawing/2014/main" id="{98A802CD-6D59-4406-A5E1-0A3D16FD725C}"/>
              </a:ext>
            </a:extLst>
          </p:cNvPr>
          <p:cNvSpPr txBox="1"/>
          <p:nvPr/>
        </p:nvSpPr>
        <p:spPr>
          <a:xfrm>
            <a:off x="5747455" y="4921894"/>
            <a:ext cx="15510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latin typeface="Dubai"/>
                <a:cs typeface="Dubai"/>
              </a:rPr>
              <a:t>Metrics</a:t>
            </a:r>
            <a:endParaRPr lang="fr-FR" dirty="0">
              <a:latin typeface="Calibri" panose="020F0502020204030204"/>
              <a:cs typeface="Calibri" panose="020F0502020204030204"/>
            </a:endParaRPr>
          </a:p>
          <a:p>
            <a:r>
              <a:rPr lang="en-US" sz="1400" i="1" dirty="0">
                <a:latin typeface="Dubai"/>
                <a:cs typeface="Dubai"/>
              </a:rPr>
              <a:t>scores</a:t>
            </a:r>
            <a:endParaRPr lang="fr-FR" dirty="0">
              <a:cs typeface="Calibri"/>
            </a:endParaRPr>
          </a:p>
        </p:txBody>
      </p:sp>
      <p:pic>
        <p:nvPicPr>
          <p:cNvPr id="59" name="Image 35">
            <a:extLst>
              <a:ext uri="{FF2B5EF4-FFF2-40B4-BE49-F238E27FC236}">
                <a16:creationId xmlns:a16="http://schemas.microsoft.com/office/drawing/2014/main" id="{05ED61E1-5FD8-49AE-9ABD-32F33250F6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7875" y="4324350"/>
            <a:ext cx="638175" cy="638175"/>
          </a:xfrm>
          <a:prstGeom prst="rect">
            <a:avLst/>
          </a:prstGeom>
        </p:spPr>
      </p:pic>
      <p:pic>
        <p:nvPicPr>
          <p:cNvPr id="60" name="Image 60">
            <a:extLst>
              <a:ext uri="{FF2B5EF4-FFF2-40B4-BE49-F238E27FC236}">
                <a16:creationId xmlns:a16="http://schemas.microsoft.com/office/drawing/2014/main" id="{41A78414-2A81-40E3-8DB1-7C70B72487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6575" y="4295775"/>
            <a:ext cx="590550" cy="600075"/>
          </a:xfrm>
          <a:prstGeom prst="rect">
            <a:avLst/>
          </a:prstGeom>
        </p:spPr>
      </p:pic>
      <p:sp>
        <p:nvSpPr>
          <p:cNvPr id="61" name="TextBox 13">
            <a:extLst>
              <a:ext uri="{FF2B5EF4-FFF2-40B4-BE49-F238E27FC236}">
                <a16:creationId xmlns:a16="http://schemas.microsoft.com/office/drawing/2014/main" id="{A52CD090-B2B7-404F-BF4D-0DF2E762A2F1}"/>
              </a:ext>
            </a:extLst>
          </p:cNvPr>
          <p:cNvSpPr txBox="1"/>
          <p:nvPr/>
        </p:nvSpPr>
        <p:spPr>
          <a:xfrm>
            <a:off x="6661855" y="4855219"/>
            <a:ext cx="15510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latin typeface="Dubai"/>
                <a:cs typeface="Dubai"/>
              </a:rPr>
              <a:t>Post-</a:t>
            </a:r>
            <a:endParaRPr lang="fr-FR" dirty="0">
              <a:latin typeface="Calibri" panose="020F0502020204030204"/>
              <a:cs typeface="Calibri" panose="020F0502020204030204"/>
            </a:endParaRPr>
          </a:p>
          <a:p>
            <a:r>
              <a:rPr lang="en-US" sz="1400" i="1" dirty="0">
                <a:latin typeface="Dubai"/>
                <a:cs typeface="Dubai"/>
              </a:rPr>
              <a:t>processing</a:t>
            </a:r>
          </a:p>
        </p:txBody>
      </p:sp>
      <p:sp>
        <p:nvSpPr>
          <p:cNvPr id="62" name="TextBox 11">
            <a:extLst>
              <a:ext uri="{FF2B5EF4-FFF2-40B4-BE49-F238E27FC236}">
                <a16:creationId xmlns:a16="http://schemas.microsoft.com/office/drawing/2014/main" id="{7748509C-674C-43DF-B06A-ED59AD722769}"/>
              </a:ext>
            </a:extLst>
          </p:cNvPr>
          <p:cNvSpPr txBox="1"/>
          <p:nvPr/>
        </p:nvSpPr>
        <p:spPr>
          <a:xfrm>
            <a:off x="4829174" y="2181783"/>
            <a:ext cx="274320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i="1" dirty="0">
                <a:latin typeface="Dubai"/>
                <a:cs typeface="Dubai"/>
              </a:rPr>
              <a:t>Model</a:t>
            </a:r>
            <a:endParaRPr lang="en-US" sz="2000" b="1" i="1" dirty="0">
              <a:cs typeface="Calibri"/>
            </a:endParaRPr>
          </a:p>
        </p:txBody>
      </p:sp>
      <p:sp>
        <p:nvSpPr>
          <p:cNvPr id="63" name="Rectangle: Rounded Corners 9">
            <a:extLst>
              <a:ext uri="{FF2B5EF4-FFF2-40B4-BE49-F238E27FC236}">
                <a16:creationId xmlns:a16="http://schemas.microsoft.com/office/drawing/2014/main" id="{BFC586A2-A970-467E-BAA6-6002528364EE}"/>
              </a:ext>
            </a:extLst>
          </p:cNvPr>
          <p:cNvSpPr/>
          <p:nvPr/>
        </p:nvSpPr>
        <p:spPr>
          <a:xfrm>
            <a:off x="2756946" y="5635320"/>
            <a:ext cx="3073039" cy="81245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18">
            <a:extLst>
              <a:ext uri="{FF2B5EF4-FFF2-40B4-BE49-F238E27FC236}">
                <a16:creationId xmlns:a16="http://schemas.microsoft.com/office/drawing/2014/main" id="{7D36CC3B-D298-4C7F-ACDD-B1F71BB6F1DD}"/>
              </a:ext>
            </a:extLst>
          </p:cNvPr>
          <p:cNvSpPr txBox="1"/>
          <p:nvPr/>
        </p:nvSpPr>
        <p:spPr>
          <a:xfrm>
            <a:off x="3305172" y="6481479"/>
            <a:ext cx="25385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Dubai"/>
                <a:cs typeface="Dubai"/>
              </a:rPr>
              <a:t>Checkpoint directory</a:t>
            </a:r>
            <a:endParaRPr lang="fr-FR" dirty="0"/>
          </a:p>
        </p:txBody>
      </p:sp>
      <p:pic>
        <p:nvPicPr>
          <p:cNvPr id="67" name="Image 67">
            <a:extLst>
              <a:ext uri="{FF2B5EF4-FFF2-40B4-BE49-F238E27FC236}">
                <a16:creationId xmlns:a16="http://schemas.microsoft.com/office/drawing/2014/main" id="{D73AB789-5649-48F3-A435-9C41363D3C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5150" y="6553200"/>
            <a:ext cx="285750" cy="190500"/>
          </a:xfrm>
          <a:prstGeom prst="rect">
            <a:avLst/>
          </a:prstGeom>
        </p:spPr>
      </p:pic>
      <p:sp>
        <p:nvSpPr>
          <p:cNvPr id="68" name="TextBox 13">
            <a:extLst>
              <a:ext uri="{FF2B5EF4-FFF2-40B4-BE49-F238E27FC236}">
                <a16:creationId xmlns:a16="http://schemas.microsoft.com/office/drawing/2014/main" id="{0B103B8A-D9E1-45D5-8833-4CDCE9A294F6}"/>
              </a:ext>
            </a:extLst>
          </p:cNvPr>
          <p:cNvSpPr txBox="1"/>
          <p:nvPr/>
        </p:nvSpPr>
        <p:spPr>
          <a:xfrm>
            <a:off x="3128080" y="5741044"/>
            <a:ext cx="20272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latin typeface="Dubai"/>
                <a:cs typeface="Dubai"/>
              </a:rPr>
              <a:t> Checkpoints, logs, ...</a:t>
            </a:r>
            <a:endParaRPr lang="fr-FR" dirty="0" err="1"/>
          </a:p>
        </p:txBody>
      </p:sp>
      <p:sp>
        <p:nvSpPr>
          <p:cNvPr id="69" name="TextBox 13">
            <a:extLst>
              <a:ext uri="{FF2B5EF4-FFF2-40B4-BE49-F238E27FC236}">
                <a16:creationId xmlns:a16="http://schemas.microsoft.com/office/drawing/2014/main" id="{24B476B2-F9C8-4755-9EAA-E0E24EB6DC83}"/>
              </a:ext>
            </a:extLst>
          </p:cNvPr>
          <p:cNvSpPr txBox="1"/>
          <p:nvPr/>
        </p:nvSpPr>
        <p:spPr>
          <a:xfrm>
            <a:off x="3185230" y="6045844"/>
            <a:ext cx="20272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latin typeface="Dubai"/>
                <a:cs typeface="Dubai"/>
              </a:rPr>
              <a:t>Plots, attentions, ...</a:t>
            </a:r>
            <a:endParaRPr lang="fr-FR" dirty="0"/>
          </a:p>
        </p:txBody>
      </p:sp>
      <p:pic>
        <p:nvPicPr>
          <p:cNvPr id="70" name="Picture 15">
            <a:extLst>
              <a:ext uri="{FF2B5EF4-FFF2-40B4-BE49-F238E27FC236}">
                <a16:creationId xmlns:a16="http://schemas.microsoft.com/office/drawing/2014/main" id="{0462F914-67DE-4B0C-BB1A-1A82C85DDC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349" y="5737685"/>
            <a:ext cx="309843" cy="280707"/>
          </a:xfrm>
          <a:prstGeom prst="rect">
            <a:avLst/>
          </a:prstGeom>
        </p:spPr>
      </p:pic>
      <p:pic>
        <p:nvPicPr>
          <p:cNvPr id="71" name="Image 71">
            <a:extLst>
              <a:ext uri="{FF2B5EF4-FFF2-40B4-BE49-F238E27FC236}">
                <a16:creationId xmlns:a16="http://schemas.microsoft.com/office/drawing/2014/main" id="{2F3843AF-757C-4E05-8D1C-6D1AF31FE5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6563" y="6072188"/>
            <a:ext cx="266700" cy="228600"/>
          </a:xfrm>
          <a:prstGeom prst="rect">
            <a:avLst/>
          </a:prstGeom>
        </p:spPr>
      </p:pic>
      <p:pic>
        <p:nvPicPr>
          <p:cNvPr id="72" name="Image 72" descr="Une image contenant fenêtre, table&#10;&#10;Description générée automatiquement">
            <a:extLst>
              <a:ext uri="{FF2B5EF4-FFF2-40B4-BE49-F238E27FC236}">
                <a16:creationId xmlns:a16="http://schemas.microsoft.com/office/drawing/2014/main" id="{E06317B1-1D91-4183-B505-354A5AD560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95700" y="304800"/>
            <a:ext cx="361950" cy="285750"/>
          </a:xfrm>
          <a:prstGeom prst="rect">
            <a:avLst/>
          </a:prstGeom>
        </p:spPr>
      </p:pic>
      <p:cxnSp>
        <p:nvCxnSpPr>
          <p:cNvPr id="73" name="Straight Arrow Connector 20">
            <a:extLst>
              <a:ext uri="{FF2B5EF4-FFF2-40B4-BE49-F238E27FC236}">
                <a16:creationId xmlns:a16="http://schemas.microsoft.com/office/drawing/2014/main" id="{3A0FA6F0-51A6-49A1-9D73-865927BA3AA2}"/>
              </a:ext>
            </a:extLst>
          </p:cNvPr>
          <p:cNvCxnSpPr>
            <a:cxnSpLocks/>
          </p:cNvCxnSpPr>
          <p:nvPr/>
        </p:nvCxnSpPr>
        <p:spPr>
          <a:xfrm flipV="1">
            <a:off x="2169873" y="2634253"/>
            <a:ext cx="3870" cy="5365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1">
            <a:extLst>
              <a:ext uri="{FF2B5EF4-FFF2-40B4-BE49-F238E27FC236}">
                <a16:creationId xmlns:a16="http://schemas.microsoft.com/office/drawing/2014/main" id="{AF02C239-29E8-4070-954E-8EF0CC9B99F3}"/>
              </a:ext>
            </a:extLst>
          </p:cNvPr>
          <p:cNvSpPr txBox="1"/>
          <p:nvPr/>
        </p:nvSpPr>
        <p:spPr>
          <a:xfrm>
            <a:off x="2171918" y="2787395"/>
            <a:ext cx="561975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i="1" dirty="0">
                <a:latin typeface="Dubai"/>
                <a:cs typeface="Dubai"/>
              </a:rPr>
              <a:t>call</a:t>
            </a:r>
            <a:endParaRPr lang="en-US" sz="1200" i="1" dirty="0" err="1">
              <a:cs typeface="Calibri"/>
            </a:endParaRPr>
          </a:p>
        </p:txBody>
      </p:sp>
      <p:cxnSp>
        <p:nvCxnSpPr>
          <p:cNvPr id="75" name="Straight Arrow Connector 20">
            <a:extLst>
              <a:ext uri="{FF2B5EF4-FFF2-40B4-BE49-F238E27FC236}">
                <a16:creationId xmlns:a16="http://schemas.microsoft.com/office/drawing/2014/main" id="{F8DC5914-3543-4C98-8687-11C7D456DA2E}"/>
              </a:ext>
            </a:extLst>
          </p:cNvPr>
          <p:cNvCxnSpPr>
            <a:cxnSpLocks/>
          </p:cNvCxnSpPr>
          <p:nvPr/>
        </p:nvCxnSpPr>
        <p:spPr>
          <a:xfrm flipH="1" flipV="1">
            <a:off x="4829446" y="3222147"/>
            <a:ext cx="750599" cy="665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1">
            <a:extLst>
              <a:ext uri="{FF2B5EF4-FFF2-40B4-BE49-F238E27FC236}">
                <a16:creationId xmlns:a16="http://schemas.microsoft.com/office/drawing/2014/main" id="{A81BBABD-043A-4E32-AC3E-5ED3E5903CCF}"/>
              </a:ext>
            </a:extLst>
          </p:cNvPr>
          <p:cNvSpPr txBox="1"/>
          <p:nvPr/>
        </p:nvSpPr>
        <p:spPr>
          <a:xfrm>
            <a:off x="5096093" y="3263645"/>
            <a:ext cx="561975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i="1" dirty="0">
                <a:latin typeface="Dubai"/>
                <a:cs typeface="Dubai"/>
              </a:rPr>
              <a:t>batch</a:t>
            </a:r>
            <a:endParaRPr lang="en-US" sz="1200" i="1" dirty="0" err="1">
              <a:cs typeface="Calibri"/>
            </a:endParaRPr>
          </a:p>
        </p:txBody>
      </p:sp>
      <p:cxnSp>
        <p:nvCxnSpPr>
          <p:cNvPr id="77" name="Straight Arrow Connector 20">
            <a:extLst>
              <a:ext uri="{FF2B5EF4-FFF2-40B4-BE49-F238E27FC236}">
                <a16:creationId xmlns:a16="http://schemas.microsoft.com/office/drawing/2014/main" id="{8043EFB2-ABA9-45C3-8DB2-6867B49BDAB8}"/>
              </a:ext>
            </a:extLst>
          </p:cNvPr>
          <p:cNvCxnSpPr>
            <a:cxnSpLocks/>
          </p:cNvCxnSpPr>
          <p:nvPr/>
        </p:nvCxnSpPr>
        <p:spPr>
          <a:xfrm>
            <a:off x="4722573" y="3304162"/>
            <a:ext cx="861120" cy="806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1">
            <a:extLst>
              <a:ext uri="{FF2B5EF4-FFF2-40B4-BE49-F238E27FC236}">
                <a16:creationId xmlns:a16="http://schemas.microsoft.com/office/drawing/2014/main" id="{1F2F521F-BA77-4CCF-8101-A43774A70D39}"/>
              </a:ext>
            </a:extLst>
          </p:cNvPr>
          <p:cNvSpPr txBox="1"/>
          <p:nvPr/>
        </p:nvSpPr>
        <p:spPr>
          <a:xfrm>
            <a:off x="4619843" y="3706556"/>
            <a:ext cx="7048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i="1" dirty="0">
                <a:latin typeface="Dubai"/>
                <a:cs typeface="Dubai"/>
              </a:rPr>
              <a:t>output</a:t>
            </a:r>
            <a:endParaRPr lang="en-US" sz="1200" i="1" dirty="0" err="1">
              <a:cs typeface="Calibri"/>
            </a:endParaRP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1FD8216A-4660-44A2-966F-DD833A95017C}"/>
              </a:ext>
            </a:extLst>
          </p:cNvPr>
          <p:cNvSpPr txBox="1"/>
          <p:nvPr/>
        </p:nvSpPr>
        <p:spPr>
          <a:xfrm>
            <a:off x="4267418" y="1682495"/>
            <a:ext cx="19335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>
                <a:latin typeface="Dubai"/>
                <a:cs typeface="Dubai"/>
              </a:rPr>
              <a:t>Call (optional)</a:t>
            </a:r>
            <a:endParaRPr lang="en-US" sz="1200" i="1" dirty="0" err="1">
              <a:cs typeface="Calibri"/>
            </a:endParaRPr>
          </a:p>
        </p:txBody>
      </p:sp>
      <p:pic>
        <p:nvPicPr>
          <p:cNvPr id="82" name="Image 82">
            <a:extLst>
              <a:ext uri="{FF2B5EF4-FFF2-40B4-BE49-F238E27FC236}">
                <a16:creationId xmlns:a16="http://schemas.microsoft.com/office/drawing/2014/main" id="{33444354-4BC8-4771-B0D4-BD6759C551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76675" y="4167188"/>
            <a:ext cx="752475" cy="747713"/>
          </a:xfrm>
          <a:prstGeom prst="rect">
            <a:avLst/>
          </a:prstGeom>
        </p:spPr>
      </p:pic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9C8CE1B4-1F9F-4562-AAA8-BC42D98B2E20}"/>
              </a:ext>
            </a:extLst>
          </p:cNvPr>
          <p:cNvCxnSpPr>
            <a:cxnSpLocks/>
          </p:cNvCxnSpPr>
          <p:nvPr/>
        </p:nvCxnSpPr>
        <p:spPr>
          <a:xfrm flipV="1">
            <a:off x="4241720" y="3340608"/>
            <a:ext cx="6638" cy="8563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20">
            <a:extLst>
              <a:ext uri="{FF2B5EF4-FFF2-40B4-BE49-F238E27FC236}">
                <a16:creationId xmlns:a16="http://schemas.microsoft.com/office/drawing/2014/main" id="{38919C39-7E1C-474D-8C6A-E4F4EB4F98ED}"/>
              </a:ext>
            </a:extLst>
          </p:cNvPr>
          <p:cNvCxnSpPr>
            <a:cxnSpLocks/>
          </p:cNvCxnSpPr>
          <p:nvPr/>
        </p:nvCxnSpPr>
        <p:spPr>
          <a:xfrm>
            <a:off x="4546519" y="4544581"/>
            <a:ext cx="1054388" cy="93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20">
            <a:extLst>
              <a:ext uri="{FF2B5EF4-FFF2-40B4-BE49-F238E27FC236}">
                <a16:creationId xmlns:a16="http://schemas.microsoft.com/office/drawing/2014/main" id="{F032EA36-8717-485B-95CA-0959B60A0E68}"/>
              </a:ext>
            </a:extLst>
          </p:cNvPr>
          <p:cNvCxnSpPr>
            <a:cxnSpLocks/>
          </p:cNvCxnSpPr>
          <p:nvPr/>
        </p:nvCxnSpPr>
        <p:spPr>
          <a:xfrm flipH="1">
            <a:off x="2991056" y="4549343"/>
            <a:ext cx="983962" cy="93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52C06ACE-BD88-4582-84A2-4C403E06C546}"/>
              </a:ext>
            </a:extLst>
          </p:cNvPr>
          <p:cNvCxnSpPr/>
          <p:nvPr/>
        </p:nvCxnSpPr>
        <p:spPr>
          <a:xfrm>
            <a:off x="1562100" y="5410200"/>
            <a:ext cx="1066800" cy="66675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11">
            <a:extLst>
              <a:ext uri="{FF2B5EF4-FFF2-40B4-BE49-F238E27FC236}">
                <a16:creationId xmlns:a16="http://schemas.microsoft.com/office/drawing/2014/main" id="{C5410084-DEFC-4357-BB92-771D7C2350EE}"/>
              </a:ext>
            </a:extLst>
          </p:cNvPr>
          <p:cNvSpPr txBox="1"/>
          <p:nvPr/>
        </p:nvSpPr>
        <p:spPr>
          <a:xfrm>
            <a:off x="1743293" y="6078281"/>
            <a:ext cx="523875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i="1" dirty="0">
                <a:latin typeface="Dubai"/>
                <a:cs typeface="Dubai"/>
              </a:rPr>
              <a:t>save</a:t>
            </a:r>
            <a:endParaRPr lang="en-US" sz="1200" i="1" dirty="0" err="1">
              <a:cs typeface="Calibri"/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6D690CCF-0428-4224-85CA-50944547229E}"/>
              </a:ext>
            </a:extLst>
          </p:cNvPr>
          <p:cNvCxnSpPr/>
          <p:nvPr/>
        </p:nvCxnSpPr>
        <p:spPr>
          <a:xfrm>
            <a:off x="5900399" y="6082051"/>
            <a:ext cx="695325" cy="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20">
            <a:extLst>
              <a:ext uri="{FF2B5EF4-FFF2-40B4-BE49-F238E27FC236}">
                <a16:creationId xmlns:a16="http://schemas.microsoft.com/office/drawing/2014/main" id="{8212951B-3E63-46B6-86D0-4811CA37A4BB}"/>
              </a:ext>
            </a:extLst>
          </p:cNvPr>
          <p:cNvCxnSpPr>
            <a:cxnSpLocks/>
          </p:cNvCxnSpPr>
          <p:nvPr/>
        </p:nvCxnSpPr>
        <p:spPr>
          <a:xfrm flipV="1">
            <a:off x="6580170" y="5536722"/>
            <a:ext cx="1876" cy="551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1">
            <a:extLst>
              <a:ext uri="{FF2B5EF4-FFF2-40B4-BE49-F238E27FC236}">
                <a16:creationId xmlns:a16="http://schemas.microsoft.com/office/drawing/2014/main" id="{052A9F24-7F9E-4F6B-9EAE-7B9F66354147}"/>
              </a:ext>
            </a:extLst>
          </p:cNvPr>
          <p:cNvSpPr txBox="1"/>
          <p:nvPr/>
        </p:nvSpPr>
        <p:spPr>
          <a:xfrm>
            <a:off x="6658193" y="5944931"/>
            <a:ext cx="523875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i="1" dirty="0">
                <a:latin typeface="Dubai"/>
                <a:cs typeface="Dubai"/>
              </a:rPr>
              <a:t>load</a:t>
            </a:r>
            <a:endParaRPr lang="en-US" sz="1200" i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309</cp:revision>
  <dcterms:created xsi:type="dcterms:W3CDTF">2021-12-10T19:49:51Z</dcterms:created>
  <dcterms:modified xsi:type="dcterms:W3CDTF">2021-12-10T21:01:23Z</dcterms:modified>
</cp:coreProperties>
</file>