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60" r:id="rId2"/>
  </p:sldIdLst>
  <p:sldSz cx="182880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40E"/>
    <a:srgbClr val="FD9DA2"/>
    <a:srgbClr val="FEC2C5"/>
    <a:srgbClr val="FB535B"/>
    <a:srgbClr val="BFD6EF"/>
    <a:srgbClr val="ABC9EA"/>
    <a:srgbClr val="E1EBF7"/>
    <a:srgbClr val="DDEDEA"/>
    <a:srgbClr val="D0BBFF"/>
    <a:srgbClr val="CDE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11" autoAdjust="0"/>
    <p:restoredTop sz="93401" autoAdjust="0"/>
  </p:normalViewPr>
  <p:slideViewPr>
    <p:cSldViewPr snapToGrid="0">
      <p:cViewPr>
        <p:scale>
          <a:sx n="14" d="100"/>
          <a:sy n="14" d="100"/>
        </p:scale>
        <p:origin x="5216" y="2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704F6-28BD-4559-B44B-4F30535DF849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387975" y="1143000"/>
            <a:ext cx="17633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23637-FBBF-43EA-A400-3D71C663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9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8246" rtl="0" eaLnBrk="1" latinLnBrk="0" hangingPunct="1">
      <a:defRPr sz="391" kern="1200">
        <a:solidFill>
          <a:schemeClr val="tx1"/>
        </a:solidFill>
        <a:latin typeface="+mn-lt"/>
        <a:ea typeface="+mn-ea"/>
        <a:cs typeface="+mn-cs"/>
      </a:defRPr>
    </a:lvl1pPr>
    <a:lvl2pPr marL="149123" algn="l" defTabSz="298246" rtl="0" eaLnBrk="1" latinLnBrk="0" hangingPunct="1">
      <a:defRPr sz="391" kern="1200">
        <a:solidFill>
          <a:schemeClr val="tx1"/>
        </a:solidFill>
        <a:latin typeface="+mn-lt"/>
        <a:ea typeface="+mn-ea"/>
        <a:cs typeface="+mn-cs"/>
      </a:defRPr>
    </a:lvl2pPr>
    <a:lvl3pPr marL="298246" algn="l" defTabSz="298246" rtl="0" eaLnBrk="1" latinLnBrk="0" hangingPunct="1">
      <a:defRPr sz="391" kern="1200">
        <a:solidFill>
          <a:schemeClr val="tx1"/>
        </a:solidFill>
        <a:latin typeface="+mn-lt"/>
        <a:ea typeface="+mn-ea"/>
        <a:cs typeface="+mn-cs"/>
      </a:defRPr>
    </a:lvl3pPr>
    <a:lvl4pPr marL="447369" algn="l" defTabSz="298246" rtl="0" eaLnBrk="1" latinLnBrk="0" hangingPunct="1">
      <a:defRPr sz="391" kern="1200">
        <a:solidFill>
          <a:schemeClr val="tx1"/>
        </a:solidFill>
        <a:latin typeface="+mn-lt"/>
        <a:ea typeface="+mn-ea"/>
        <a:cs typeface="+mn-cs"/>
      </a:defRPr>
    </a:lvl4pPr>
    <a:lvl5pPr marL="596493" algn="l" defTabSz="298246" rtl="0" eaLnBrk="1" latinLnBrk="0" hangingPunct="1">
      <a:defRPr sz="391" kern="1200">
        <a:solidFill>
          <a:schemeClr val="tx1"/>
        </a:solidFill>
        <a:latin typeface="+mn-lt"/>
        <a:ea typeface="+mn-ea"/>
        <a:cs typeface="+mn-cs"/>
      </a:defRPr>
    </a:lvl5pPr>
    <a:lvl6pPr marL="745616" algn="l" defTabSz="298246" rtl="0" eaLnBrk="1" latinLnBrk="0" hangingPunct="1">
      <a:defRPr sz="391" kern="1200">
        <a:solidFill>
          <a:schemeClr val="tx1"/>
        </a:solidFill>
        <a:latin typeface="+mn-lt"/>
        <a:ea typeface="+mn-ea"/>
        <a:cs typeface="+mn-cs"/>
      </a:defRPr>
    </a:lvl6pPr>
    <a:lvl7pPr marL="894740" algn="l" defTabSz="298246" rtl="0" eaLnBrk="1" latinLnBrk="0" hangingPunct="1">
      <a:defRPr sz="391" kern="1200">
        <a:solidFill>
          <a:schemeClr val="tx1"/>
        </a:solidFill>
        <a:latin typeface="+mn-lt"/>
        <a:ea typeface="+mn-ea"/>
        <a:cs typeface="+mn-cs"/>
      </a:defRPr>
    </a:lvl7pPr>
    <a:lvl8pPr marL="1043863" algn="l" defTabSz="298246" rtl="0" eaLnBrk="1" latinLnBrk="0" hangingPunct="1">
      <a:defRPr sz="391" kern="1200">
        <a:solidFill>
          <a:schemeClr val="tx1"/>
        </a:solidFill>
        <a:latin typeface="+mn-lt"/>
        <a:ea typeface="+mn-ea"/>
        <a:cs typeface="+mn-cs"/>
      </a:defRPr>
    </a:lvl8pPr>
    <a:lvl9pPr marL="1192987" algn="l" defTabSz="298246" rtl="0" eaLnBrk="1" latinLnBrk="0" hangingPunct="1">
      <a:defRPr sz="3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387975" y="1143000"/>
            <a:ext cx="17633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23637-FBBF-43EA-A400-3D71C66399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63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523770"/>
            <a:ext cx="137160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680951"/>
            <a:ext cx="137160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D398-9D1E-4F46-996D-AB05CDB1E00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7A59-5B44-4D8B-AA17-82F5ED7D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D398-9D1E-4F46-996D-AB05CDB1E00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7A59-5B44-4D8B-AA17-82F5ED7D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2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70392"/>
            <a:ext cx="3943350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170392"/>
            <a:ext cx="11601450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D398-9D1E-4F46-996D-AB05CDB1E00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7A59-5B44-4D8B-AA17-82F5ED7D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9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D398-9D1E-4F46-996D-AB05CDB1E00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7A59-5B44-4D8B-AA17-82F5ED7D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8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797878"/>
            <a:ext cx="1577340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2141750"/>
            <a:ext cx="1577340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D398-9D1E-4F46-996D-AB05CDB1E00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7A59-5B44-4D8B-AA17-82F5ED7D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2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851959"/>
            <a:ext cx="77724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851959"/>
            <a:ext cx="77724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D398-9D1E-4F46-996D-AB05CDB1E00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7A59-5B44-4D8B-AA17-82F5ED7D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5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70392"/>
            <a:ext cx="1577340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784543"/>
            <a:ext cx="7736681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1169035"/>
            <a:ext cx="7736681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784543"/>
            <a:ext cx="7774782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1169035"/>
            <a:ext cx="7774782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D398-9D1E-4F46-996D-AB05CDB1E00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7A59-5B44-4D8B-AA17-82F5ED7D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7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D398-9D1E-4F46-996D-AB05CDB1E00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7A59-5B44-4D8B-AA17-82F5ED7D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9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D398-9D1E-4F46-996D-AB05CDB1E00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7A59-5B44-4D8B-AA17-82F5ED7D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5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213360"/>
            <a:ext cx="5898356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460799"/>
            <a:ext cx="925830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960120"/>
            <a:ext cx="5898356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D398-9D1E-4F46-996D-AB05CDB1E00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7A59-5B44-4D8B-AA17-82F5ED7D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8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213360"/>
            <a:ext cx="5898356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460799"/>
            <a:ext cx="925830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960120"/>
            <a:ext cx="5898356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D398-9D1E-4F46-996D-AB05CDB1E00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7A59-5B44-4D8B-AA17-82F5ED7D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8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70392"/>
            <a:ext cx="1577340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851959"/>
            <a:ext cx="1577340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2966297"/>
            <a:ext cx="4114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AD398-9D1E-4F46-996D-AB05CDB1E00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2966297"/>
            <a:ext cx="61722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2966297"/>
            <a:ext cx="4114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F7A59-5B44-4D8B-AA17-82F5ED7D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1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9F954F6-A264-3602-94E1-6D82B7241A44}"/>
              </a:ext>
            </a:extLst>
          </p:cNvPr>
          <p:cNvSpPr txBox="1"/>
          <p:nvPr/>
        </p:nvSpPr>
        <p:spPr>
          <a:xfrm>
            <a:off x="-2151221" y="-1111680"/>
            <a:ext cx="22751623" cy="31547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50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899" dirty="0">
                <a:solidFill>
                  <a:srgbClr val="C00000"/>
                </a:solidFill>
                <a:latin typeface="Biome Light" panose="020B0502040204020203" pitchFamily="34" charset="0"/>
                <a:ea typeface="BatangChe" panose="020B0503020000020004" pitchFamily="49" charset="-127"/>
                <a:cs typeface="Biome Light" panose="020B0502040204020203" pitchFamily="34" charset="0"/>
              </a:rPr>
              <a:t>Stanford-    RB</a:t>
            </a:r>
            <a:endParaRPr lang="en-US" sz="19899" dirty="0">
              <a:solidFill>
                <a:srgbClr val="C00000"/>
              </a:solidFill>
              <a:latin typeface="Biome Light" panose="020B0502040204020203" pitchFamily="34" charset="0"/>
              <a:ea typeface="BatangChe" panose="020B0503020000020004" pitchFamily="49" charset="-127"/>
              <a:cs typeface="Biome Ligh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DD52D5-EAF0-3BEB-5ACE-8784BF7767CF}"/>
              </a:ext>
            </a:extLst>
          </p:cNvPr>
          <p:cNvSpPr/>
          <p:nvPr/>
        </p:nvSpPr>
        <p:spPr>
          <a:xfrm>
            <a:off x="-1611086" y="-1425081"/>
            <a:ext cx="22751623" cy="3418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41A5D-2E57-7FD9-337B-830014BC31D8}"/>
              </a:ext>
            </a:extLst>
          </p:cNvPr>
          <p:cNvSpPr txBox="1"/>
          <p:nvPr/>
        </p:nvSpPr>
        <p:spPr>
          <a:xfrm>
            <a:off x="-2151220" y="266994"/>
            <a:ext cx="22751623" cy="31547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899" dirty="0">
                <a:solidFill>
                  <a:srgbClr val="B1040E"/>
                </a:solidFill>
                <a:latin typeface="Biome Light" panose="020B0502040204020203" pitchFamily="34" charset="0"/>
                <a:ea typeface="BatangChe" panose="020B0503020000020004" pitchFamily="49" charset="-127"/>
                <a:cs typeface="Biome Light" panose="020B0502040204020203" pitchFamily="34" charset="0"/>
              </a:rPr>
              <a:t>Stanford-    RB</a:t>
            </a:r>
            <a:endParaRPr lang="en-US" sz="19899" dirty="0">
              <a:solidFill>
                <a:srgbClr val="B1040E"/>
              </a:solidFill>
              <a:latin typeface="Biome Light" panose="020B0502040204020203" pitchFamily="34" charset="0"/>
              <a:ea typeface="BatangChe" panose="020B0503020000020004" pitchFamily="49" charset="-127"/>
              <a:cs typeface="Biome Light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5B8C35-3570-289B-23AB-242FF029DBBB}"/>
              </a:ext>
            </a:extLst>
          </p:cNvPr>
          <p:cNvGrpSpPr/>
          <p:nvPr/>
        </p:nvGrpSpPr>
        <p:grpSpPr>
          <a:xfrm>
            <a:off x="12789107" y="784501"/>
            <a:ext cx="2083584" cy="2083584"/>
            <a:chOff x="18290794" y="10714789"/>
            <a:chExt cx="2083584" cy="208358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E53154B-E84B-48B4-CE85-6EC2805B41DB}"/>
                </a:ext>
              </a:extLst>
            </p:cNvPr>
            <p:cNvSpPr/>
            <p:nvPr/>
          </p:nvSpPr>
          <p:spPr>
            <a:xfrm>
              <a:off x="18290794" y="10714789"/>
              <a:ext cx="2083584" cy="2083584"/>
            </a:xfrm>
            <a:prstGeom prst="ellipse">
              <a:avLst/>
            </a:prstGeom>
            <a:gradFill flip="none" rotWithShape="1">
              <a:gsLst>
                <a:gs pos="78000">
                  <a:srgbClr val="B1040E"/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100000" b="100000"/>
              </a:path>
              <a:tileRect t="-100000" r="-100000"/>
            </a:gradFill>
            <a:ln w="19050">
              <a:solidFill>
                <a:schemeClr val="tx1"/>
              </a:solidFill>
            </a:ln>
            <a:effectLst>
              <a:outerShdw blurRad="25400" dist="25400" dir="816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6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2D9B16A-220B-CE13-41CE-F2AD0E23E577}"/>
                </a:ext>
              </a:extLst>
            </p:cNvPr>
            <p:cNvSpPr/>
            <p:nvPr/>
          </p:nvSpPr>
          <p:spPr>
            <a:xfrm rot="18882860">
              <a:off x="19603603" y="10812661"/>
              <a:ext cx="363592" cy="8309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6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C3983-DD27-C496-2F72-2E80B19D34F7}"/>
              </a:ext>
            </a:extLst>
          </p:cNvPr>
          <p:cNvGrpSpPr/>
          <p:nvPr/>
        </p:nvGrpSpPr>
        <p:grpSpPr>
          <a:xfrm>
            <a:off x="-4674382" y="6750654"/>
            <a:ext cx="2083582" cy="2083582"/>
            <a:chOff x="18290794" y="10714789"/>
            <a:chExt cx="2083584" cy="2083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58CA15C-E7C5-757A-7D14-391E0DAED199}"/>
                </a:ext>
              </a:extLst>
            </p:cNvPr>
            <p:cNvSpPr/>
            <p:nvPr/>
          </p:nvSpPr>
          <p:spPr>
            <a:xfrm>
              <a:off x="18290794" y="10714789"/>
              <a:ext cx="2083584" cy="2083584"/>
            </a:xfrm>
            <a:prstGeom prst="ellipse">
              <a:avLst/>
            </a:prstGeom>
            <a:gradFill flip="none" rotWithShape="1">
              <a:gsLst>
                <a:gs pos="76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tx1"/>
                </a:gs>
              </a:gsLst>
              <a:path path="circle">
                <a:fillToRect l="100000" b="100000"/>
              </a:path>
              <a:tileRect t="-100000" r="-100000"/>
            </a:gradFill>
            <a:ln w="19050">
              <a:solidFill>
                <a:schemeClr val="tx1"/>
              </a:solidFill>
            </a:ln>
            <a:effectLst>
              <a:outerShdw blurRad="25400" dist="25400" dir="816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6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2E32116-DEF9-BA9C-5E1C-E89C627BCE55}"/>
                </a:ext>
              </a:extLst>
            </p:cNvPr>
            <p:cNvSpPr/>
            <p:nvPr/>
          </p:nvSpPr>
          <p:spPr>
            <a:xfrm rot="18882860">
              <a:off x="19603603" y="10812661"/>
              <a:ext cx="363592" cy="8309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6"/>
            </a:p>
          </p:txBody>
        </p:sp>
      </p:grpSp>
    </p:spTree>
    <p:extLst>
      <p:ext uri="{BB962C8B-B14F-4D97-AF65-F5344CB8AC3E}">
        <p14:creationId xmlns:p14="http://schemas.microsoft.com/office/powerpoint/2010/main" val="206820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970</TotalTime>
  <Words>5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Biome Light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Zhengfei Kuang</dc:creator>
  <cp:lastModifiedBy>Zhengfei Kuang</cp:lastModifiedBy>
  <cp:revision>186</cp:revision>
  <dcterms:created xsi:type="dcterms:W3CDTF">2023-06-03T19:57:26Z</dcterms:created>
  <dcterms:modified xsi:type="dcterms:W3CDTF">2023-10-09T20:32:03Z</dcterms:modified>
</cp:coreProperties>
</file>