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D546-E427-4DB9-BA24-4DE66841863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982A-5E1E-45B6-9FBB-BC962568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992" r="1114"/>
          <a:stretch/>
        </p:blipFill>
        <p:spPr>
          <a:xfrm>
            <a:off x="8344930" y="2356011"/>
            <a:ext cx="2150075" cy="214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303" t="14204" r="25374"/>
          <a:stretch/>
        </p:blipFill>
        <p:spPr>
          <a:xfrm>
            <a:off x="6483178" y="2660821"/>
            <a:ext cx="1828800" cy="1841167"/>
          </a:xfrm>
          <a:prstGeom prst="rect">
            <a:avLst/>
          </a:prstGeom>
        </p:spPr>
      </p:pic>
      <p:pic>
        <p:nvPicPr>
          <p:cNvPr id="8" name="Tijdelijke aanduiding voor inhoud 3" descr="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1" t="28516" r="46208"/>
          <a:stretch/>
        </p:blipFill>
        <p:spPr>
          <a:xfrm>
            <a:off x="4926226" y="2970008"/>
            <a:ext cx="1524000" cy="1531980"/>
          </a:xfrm>
          <a:prstGeom prst="rect">
            <a:avLst/>
          </a:prstGeom>
        </p:spPr>
      </p:pic>
      <p:pic>
        <p:nvPicPr>
          <p:cNvPr id="9" name="Tijdelijke aanduiding voor inhoud 3" descr="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6" t="43219" r="63773"/>
          <a:stretch/>
        </p:blipFill>
        <p:spPr>
          <a:xfrm>
            <a:off x="3698787" y="3285089"/>
            <a:ext cx="1194487" cy="1216899"/>
          </a:xfrm>
          <a:prstGeom prst="rect">
            <a:avLst/>
          </a:prstGeom>
        </p:spPr>
      </p:pic>
      <p:pic>
        <p:nvPicPr>
          <p:cNvPr id="10" name="Tijdelijke aanduiding voor inhoud 3" descr="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6" t="57349" r="77675"/>
          <a:stretch/>
        </p:blipFill>
        <p:spPr>
          <a:xfrm>
            <a:off x="2751434" y="3581404"/>
            <a:ext cx="914401" cy="914059"/>
          </a:xfrm>
          <a:prstGeom prst="rect">
            <a:avLst/>
          </a:prstGeom>
        </p:spPr>
      </p:pic>
      <p:pic>
        <p:nvPicPr>
          <p:cNvPr id="11" name="Tijdelijke aanduiding voor inhoud 3" descr="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71763" r="88246"/>
          <a:stretch/>
        </p:blipFill>
        <p:spPr>
          <a:xfrm>
            <a:off x="2108882" y="3896848"/>
            <a:ext cx="609600" cy="605140"/>
          </a:xfrm>
          <a:prstGeom prst="rect">
            <a:avLst/>
          </a:prstGeom>
        </p:spPr>
      </p:pic>
      <p:pic>
        <p:nvPicPr>
          <p:cNvPr id="12" name="Tijdelijke aanduiding voor inhoud 3" descr="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86564" r="95338" b="1137"/>
          <a:stretch/>
        </p:blipFill>
        <p:spPr>
          <a:xfrm>
            <a:off x="1771130" y="4231852"/>
            <a:ext cx="321276" cy="2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4"/>
          <a:stretch/>
        </p:blipFill>
        <p:spPr>
          <a:xfrm>
            <a:off x="9705182" y="1778065"/>
            <a:ext cx="2331308" cy="2400300"/>
          </a:xfrm>
          <a:prstGeom prst="rect">
            <a:avLst/>
          </a:prstGeom>
        </p:spPr>
      </p:pic>
      <p:pic>
        <p:nvPicPr>
          <p:cNvPr id="13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8" t="12966" r="25375"/>
          <a:stretch/>
        </p:blipFill>
        <p:spPr>
          <a:xfrm>
            <a:off x="7770551" y="2089301"/>
            <a:ext cx="1934631" cy="2089064"/>
          </a:xfrm>
          <a:prstGeom prst="rect">
            <a:avLst/>
          </a:prstGeom>
        </p:spPr>
      </p:pic>
      <p:pic>
        <p:nvPicPr>
          <p:cNvPr id="14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26523" r="46361"/>
          <a:stretch/>
        </p:blipFill>
        <p:spPr>
          <a:xfrm>
            <a:off x="6160894" y="2414695"/>
            <a:ext cx="1609657" cy="1763670"/>
          </a:xfrm>
          <a:prstGeom prst="rect">
            <a:avLst/>
          </a:prstGeom>
        </p:spPr>
      </p:pic>
      <p:pic>
        <p:nvPicPr>
          <p:cNvPr id="15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40080" r="63878"/>
          <a:stretch/>
        </p:blipFill>
        <p:spPr>
          <a:xfrm>
            <a:off x="4880246" y="2740090"/>
            <a:ext cx="1280648" cy="1438275"/>
          </a:xfrm>
          <a:prstGeom prst="rect">
            <a:avLst/>
          </a:prstGeom>
        </p:spPr>
      </p:pic>
      <p:pic>
        <p:nvPicPr>
          <p:cNvPr id="16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t="53292" r="77927"/>
          <a:stretch/>
        </p:blipFill>
        <p:spPr>
          <a:xfrm>
            <a:off x="3932895" y="3057247"/>
            <a:ext cx="947351" cy="1121118"/>
          </a:xfrm>
          <a:prstGeom prst="rect">
            <a:avLst/>
          </a:prstGeom>
        </p:spPr>
      </p:pic>
      <p:pic>
        <p:nvPicPr>
          <p:cNvPr id="17" name="Tijdelijke aanduiding voor inhoud 4" descr="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68565" r="88197"/>
          <a:stretch/>
        </p:blipFill>
        <p:spPr>
          <a:xfrm>
            <a:off x="3277903" y="3423831"/>
            <a:ext cx="654992" cy="754534"/>
          </a:xfrm>
          <a:prstGeom prst="rect">
            <a:avLst/>
          </a:prstGeom>
        </p:spPr>
      </p:pic>
      <p:pic>
        <p:nvPicPr>
          <p:cNvPr id="18" name="Tijdelijke aanduiding voor inhoud 4" descr="3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92" r="95408"/>
          <a:stretch/>
        </p:blipFill>
        <p:spPr>
          <a:xfrm>
            <a:off x="2858025" y="3724512"/>
            <a:ext cx="419878" cy="453853"/>
          </a:xfrm>
        </p:spPr>
      </p:pic>
    </p:spTree>
    <p:extLst>
      <p:ext uri="{BB962C8B-B14F-4D97-AF65-F5344CB8AC3E}">
        <p14:creationId xmlns:p14="http://schemas.microsoft.com/office/powerpoint/2010/main" val="257388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0"/>
          <a:stretch/>
        </p:blipFill>
        <p:spPr>
          <a:xfrm>
            <a:off x="9665589" y="1760279"/>
            <a:ext cx="2302476" cy="2460625"/>
          </a:xfrm>
          <a:prstGeom prst="rect">
            <a:avLst/>
          </a:prstGeom>
        </p:spPr>
      </p:pic>
      <p:pic>
        <p:nvPicPr>
          <p:cNvPr id="5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4" t="14171" r="24594"/>
          <a:stretch/>
        </p:blipFill>
        <p:spPr>
          <a:xfrm>
            <a:off x="7704984" y="2108971"/>
            <a:ext cx="1960605" cy="2111933"/>
          </a:xfrm>
          <a:prstGeom prst="rect">
            <a:avLst/>
          </a:prstGeom>
        </p:spPr>
      </p:pic>
      <p:pic>
        <p:nvPicPr>
          <p:cNvPr id="6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1" t="28065" r="45811"/>
          <a:stretch/>
        </p:blipFill>
        <p:spPr>
          <a:xfrm>
            <a:off x="6090367" y="2450841"/>
            <a:ext cx="1614617" cy="1770063"/>
          </a:xfrm>
          <a:prstGeom prst="rect">
            <a:avLst/>
          </a:prstGeom>
        </p:spPr>
      </p:pic>
      <p:pic>
        <p:nvPicPr>
          <p:cNvPr id="7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3" t="39615" r="63513"/>
          <a:stretch/>
        </p:blipFill>
        <p:spPr>
          <a:xfrm>
            <a:off x="4821740" y="2735046"/>
            <a:ext cx="1268627" cy="1485858"/>
          </a:xfrm>
          <a:prstGeom prst="rect">
            <a:avLst/>
          </a:prstGeom>
        </p:spPr>
      </p:pic>
      <p:pic>
        <p:nvPicPr>
          <p:cNvPr id="10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t="52832" r="77612" b="1011"/>
          <a:stretch/>
        </p:blipFill>
        <p:spPr>
          <a:xfrm>
            <a:off x="3874389" y="3085155"/>
            <a:ext cx="947351" cy="1135749"/>
          </a:xfrm>
          <a:prstGeom prst="rect">
            <a:avLst/>
          </a:prstGeom>
        </p:spPr>
      </p:pic>
      <p:pic>
        <p:nvPicPr>
          <p:cNvPr id="11" name="Tijdelijke aanduiding voor inhoud 5" descr="3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66732" r="88108"/>
          <a:stretch/>
        </p:blipFill>
        <p:spPr>
          <a:xfrm>
            <a:off x="3235956" y="3402311"/>
            <a:ext cx="634314" cy="818593"/>
          </a:xfrm>
          <a:prstGeom prst="rect">
            <a:avLst/>
          </a:prstGeom>
        </p:spPr>
      </p:pic>
      <p:pic>
        <p:nvPicPr>
          <p:cNvPr id="12" name="Tijdelijke aanduiding voor inhoud 5" descr="3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8" r="95177"/>
          <a:stretch/>
        </p:blipFill>
        <p:spPr>
          <a:xfrm>
            <a:off x="2790777" y="3736112"/>
            <a:ext cx="441060" cy="484792"/>
          </a:xfrm>
        </p:spPr>
      </p:pic>
    </p:spTree>
    <p:extLst>
      <p:ext uri="{BB962C8B-B14F-4D97-AF65-F5344CB8AC3E}">
        <p14:creationId xmlns:p14="http://schemas.microsoft.com/office/powerpoint/2010/main" val="385239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5"/>
          <a:stretch/>
        </p:blipFill>
        <p:spPr>
          <a:xfrm>
            <a:off x="9720649" y="1925337"/>
            <a:ext cx="2339546" cy="2400300"/>
          </a:xfrm>
          <a:prstGeom prst="rect">
            <a:avLst/>
          </a:prstGeom>
        </p:spPr>
      </p:pic>
      <p:pic>
        <p:nvPicPr>
          <p:cNvPr id="21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9" t="12966" r="25631"/>
          <a:stretch/>
        </p:blipFill>
        <p:spPr>
          <a:xfrm>
            <a:off x="7685903" y="2236573"/>
            <a:ext cx="1911178" cy="2089064"/>
          </a:xfrm>
          <a:prstGeom prst="rect">
            <a:avLst/>
          </a:prstGeom>
        </p:spPr>
      </p:pic>
      <p:pic>
        <p:nvPicPr>
          <p:cNvPr id="22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7" t="27553" r="46486"/>
          <a:stretch/>
        </p:blipFill>
        <p:spPr>
          <a:xfrm>
            <a:off x="5955956" y="2586681"/>
            <a:ext cx="1606379" cy="1738956"/>
          </a:xfrm>
          <a:prstGeom prst="rect">
            <a:avLst/>
          </a:prstGeom>
        </p:spPr>
      </p:pic>
      <p:pic>
        <p:nvPicPr>
          <p:cNvPr id="23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t="40766" r="64099"/>
          <a:stretch/>
        </p:blipFill>
        <p:spPr>
          <a:xfrm>
            <a:off x="4563761" y="2903838"/>
            <a:ext cx="1268627" cy="1421799"/>
          </a:xfrm>
          <a:prstGeom prst="rect">
            <a:avLst/>
          </a:prstGeom>
        </p:spPr>
      </p:pic>
      <p:pic>
        <p:nvPicPr>
          <p:cNvPr id="24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3292" r="78108"/>
          <a:stretch/>
        </p:blipFill>
        <p:spPr>
          <a:xfrm>
            <a:off x="3476366" y="3281105"/>
            <a:ext cx="963827" cy="1121118"/>
          </a:xfrm>
          <a:prstGeom prst="rect">
            <a:avLst/>
          </a:prstGeom>
        </p:spPr>
      </p:pic>
      <p:pic>
        <p:nvPicPr>
          <p:cNvPr id="25" name="Tijdelijke aanduiding voor inhoud 4" descr="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t="67878" r="88423"/>
          <a:stretch/>
        </p:blipFill>
        <p:spPr>
          <a:xfrm>
            <a:off x="2772031" y="3631213"/>
            <a:ext cx="642551" cy="771010"/>
          </a:xfrm>
          <a:prstGeom prst="rect">
            <a:avLst/>
          </a:prstGeom>
        </p:spPr>
      </p:pic>
      <p:pic>
        <p:nvPicPr>
          <p:cNvPr id="26" name="Tijdelijke aanduiding voor inhoud 4" descr="3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35" r="95405"/>
          <a:stretch/>
        </p:blipFill>
        <p:spPr>
          <a:xfrm>
            <a:off x="2228333" y="3880021"/>
            <a:ext cx="420130" cy="445616"/>
          </a:xfrm>
        </p:spPr>
      </p:pic>
    </p:spTree>
    <p:extLst>
      <p:ext uri="{BB962C8B-B14F-4D97-AF65-F5344CB8AC3E}">
        <p14:creationId xmlns:p14="http://schemas.microsoft.com/office/powerpoint/2010/main" val="294959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3" descr="Training_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0"/>
          <a:stretch/>
        </p:blipFill>
        <p:spPr>
          <a:xfrm>
            <a:off x="10181967" y="1938982"/>
            <a:ext cx="1725827" cy="1833563"/>
          </a:xfrm>
          <a:prstGeom prst="rect">
            <a:avLst/>
          </a:prstGeom>
        </p:spPr>
      </p:pic>
      <p:pic>
        <p:nvPicPr>
          <p:cNvPr id="13" name="Tijdelijke aanduiding voor inhoud 3" descr="Training_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0" r="18613"/>
          <a:stretch/>
        </p:blipFill>
        <p:spPr>
          <a:xfrm>
            <a:off x="8723870" y="1938982"/>
            <a:ext cx="1301578" cy="1833563"/>
          </a:xfrm>
          <a:prstGeom prst="rect">
            <a:avLst/>
          </a:prstGeom>
        </p:spPr>
      </p:pic>
      <p:pic>
        <p:nvPicPr>
          <p:cNvPr id="14" name="Tijdelijke aanduiding voor inhoud 3" descr="Training_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5" r="32031"/>
          <a:stretch/>
        </p:blipFill>
        <p:spPr>
          <a:xfrm>
            <a:off x="7010400" y="1938981"/>
            <a:ext cx="1713470" cy="1833563"/>
          </a:xfrm>
          <a:prstGeom prst="rect">
            <a:avLst/>
          </a:prstGeom>
        </p:spPr>
      </p:pic>
      <p:pic>
        <p:nvPicPr>
          <p:cNvPr id="15" name="Tijdelijke aanduiding voor inhoud 3" descr="Training_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4" r="51142"/>
          <a:stretch/>
        </p:blipFill>
        <p:spPr>
          <a:xfrm>
            <a:off x="3147497" y="1910247"/>
            <a:ext cx="1705233" cy="1833563"/>
          </a:xfrm>
          <a:prstGeom prst="rect">
            <a:avLst/>
          </a:prstGeom>
        </p:spPr>
      </p:pic>
      <p:pic>
        <p:nvPicPr>
          <p:cNvPr id="20" name="Picture 2" descr="http://images.clipartpanda.com/dot-clipart-biyEE8Gi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6" t="13121" r="1" b="29313"/>
          <a:stretch/>
        </p:blipFill>
        <p:spPr bwMode="auto">
          <a:xfrm>
            <a:off x="1725205" y="2173655"/>
            <a:ext cx="875740" cy="15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alloons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1720"/>
            <a:ext cx="1434027" cy="14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alloons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00" y="2173655"/>
            <a:ext cx="958061" cy="15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5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3" descr="Training 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7"/>
          <a:stretch/>
        </p:blipFill>
        <p:spPr>
          <a:xfrm>
            <a:off x="10099589" y="2201348"/>
            <a:ext cx="1651686" cy="1279525"/>
          </a:xfrm>
          <a:prstGeom prst="rect">
            <a:avLst/>
          </a:prstGeom>
        </p:spPr>
      </p:pic>
      <p:pic>
        <p:nvPicPr>
          <p:cNvPr id="12" name="Tijdelijke aanduiding voor inhoud 3" descr="Training 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5" r="35451"/>
          <a:stretch/>
        </p:blipFill>
        <p:spPr>
          <a:xfrm>
            <a:off x="6940379" y="2201346"/>
            <a:ext cx="1252152" cy="1279525"/>
          </a:xfrm>
          <a:prstGeom prst="rect">
            <a:avLst/>
          </a:prstGeom>
        </p:spPr>
      </p:pic>
      <p:pic>
        <p:nvPicPr>
          <p:cNvPr id="13" name="Tijdelijke aanduiding voor inhoud 3" descr="Training 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5" r="49549"/>
          <a:stretch/>
        </p:blipFill>
        <p:spPr>
          <a:xfrm>
            <a:off x="5515233" y="2201345"/>
            <a:ext cx="1425146" cy="1279525"/>
          </a:xfrm>
          <a:prstGeom prst="rect">
            <a:avLst/>
          </a:prstGeom>
        </p:spPr>
      </p:pic>
      <p:pic>
        <p:nvPicPr>
          <p:cNvPr id="14" name="Tijdelijke aanduiding voor inhoud 3" descr="Training 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4" r="17748"/>
          <a:stretch/>
        </p:blipFill>
        <p:spPr>
          <a:xfrm>
            <a:off x="8365525" y="2201346"/>
            <a:ext cx="1639330" cy="1279525"/>
          </a:xfrm>
          <a:prstGeom prst="rect">
            <a:avLst/>
          </a:prstGeom>
        </p:spPr>
      </p:pic>
      <p:pic>
        <p:nvPicPr>
          <p:cNvPr id="15" name="Tijdelijke aanduiding voor inhoud 3" descr="Training 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r="65270"/>
          <a:stretch/>
        </p:blipFill>
        <p:spPr>
          <a:xfrm>
            <a:off x="3490785" y="2201344"/>
            <a:ext cx="1977081" cy="1279525"/>
          </a:xfrm>
          <a:prstGeom prst="rect">
            <a:avLst/>
          </a:prstGeom>
        </p:spPr>
      </p:pic>
      <p:pic>
        <p:nvPicPr>
          <p:cNvPr id="16" name="Tijdelijke aanduiding voor inhoud 3" descr="Training 0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47"/>
          <a:stretch/>
        </p:blipFill>
        <p:spPr>
          <a:xfrm>
            <a:off x="2176850" y="2201343"/>
            <a:ext cx="1202724" cy="1279525"/>
          </a:xfrm>
        </p:spPr>
      </p:pic>
      <p:pic>
        <p:nvPicPr>
          <p:cNvPr id="1028" name="Picture 4" descr="Image result for car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" y="2463115"/>
            <a:ext cx="2150366" cy="8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1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6"/>
          <a:stretch/>
        </p:blipFill>
        <p:spPr>
          <a:xfrm>
            <a:off x="9813212" y="1812989"/>
            <a:ext cx="2049625" cy="2270125"/>
          </a:xfrm>
          <a:prstGeom prst="rect">
            <a:avLst/>
          </a:prstGeom>
        </p:spPr>
      </p:pic>
      <p:pic>
        <p:nvPicPr>
          <p:cNvPr id="12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1" t="11005" r="24433"/>
          <a:stretch/>
        </p:blipFill>
        <p:spPr>
          <a:xfrm>
            <a:off x="7960623" y="2062827"/>
            <a:ext cx="1852589" cy="2020287"/>
          </a:xfrm>
          <a:prstGeom prst="rect">
            <a:avLst/>
          </a:prstGeom>
        </p:spPr>
      </p:pic>
      <p:pic>
        <p:nvPicPr>
          <p:cNvPr id="13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9" t="23887" r="45536"/>
          <a:stretch/>
        </p:blipFill>
        <p:spPr>
          <a:xfrm>
            <a:off x="6387195" y="2355270"/>
            <a:ext cx="1573428" cy="1727844"/>
          </a:xfrm>
          <a:prstGeom prst="rect">
            <a:avLst/>
          </a:prstGeom>
        </p:spPr>
      </p:pic>
      <p:pic>
        <p:nvPicPr>
          <p:cNvPr id="14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38948" r="63110"/>
          <a:stretch/>
        </p:blipFill>
        <p:spPr>
          <a:xfrm>
            <a:off x="5099290" y="2697140"/>
            <a:ext cx="1274512" cy="1385974"/>
          </a:xfrm>
          <a:prstGeom prst="rect">
            <a:avLst/>
          </a:prstGeom>
        </p:spPr>
      </p:pic>
      <p:pic>
        <p:nvPicPr>
          <p:cNvPr id="15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52192" r="77808"/>
          <a:stretch/>
        </p:blipFill>
        <p:spPr>
          <a:xfrm>
            <a:off x="4186712" y="2997821"/>
            <a:ext cx="899185" cy="1085293"/>
          </a:xfrm>
          <a:prstGeom prst="rect">
            <a:avLst/>
          </a:prstGeom>
        </p:spPr>
      </p:pic>
      <p:pic>
        <p:nvPicPr>
          <p:cNvPr id="16" name="Tijdelijke aanduiding voor inhoud 5" descr="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65438" r="87976"/>
          <a:stretch/>
        </p:blipFill>
        <p:spPr>
          <a:xfrm>
            <a:off x="3522206" y="3298502"/>
            <a:ext cx="650789" cy="784612"/>
          </a:xfrm>
          <a:prstGeom prst="rect">
            <a:avLst/>
          </a:prstGeom>
        </p:spPr>
      </p:pic>
      <p:pic>
        <p:nvPicPr>
          <p:cNvPr id="17" name="Tijdelijke aanduiding voor inhoud 5" descr="0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08" r="95121"/>
          <a:stretch/>
        </p:blipFill>
        <p:spPr>
          <a:xfrm>
            <a:off x="3078990" y="3615659"/>
            <a:ext cx="429499" cy="467455"/>
          </a:xfrm>
        </p:spPr>
      </p:pic>
    </p:spTree>
    <p:extLst>
      <p:ext uri="{BB962C8B-B14F-4D97-AF65-F5344CB8AC3E}">
        <p14:creationId xmlns:p14="http://schemas.microsoft.com/office/powerpoint/2010/main" val="22757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8"/>
          <a:stretch/>
        </p:blipFill>
        <p:spPr>
          <a:xfrm>
            <a:off x="9669540" y="2120674"/>
            <a:ext cx="2273643" cy="2336800"/>
          </a:xfrm>
          <a:prstGeom prst="rect">
            <a:avLst/>
          </a:prstGeom>
        </p:spPr>
      </p:pic>
      <p:pic>
        <p:nvPicPr>
          <p:cNvPr id="13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1" t="11859" r="25177"/>
          <a:stretch/>
        </p:blipFill>
        <p:spPr>
          <a:xfrm>
            <a:off x="7794254" y="2397800"/>
            <a:ext cx="1875286" cy="2059674"/>
          </a:xfrm>
          <a:prstGeom prst="rect">
            <a:avLst/>
          </a:prstGeom>
        </p:spPr>
      </p:pic>
      <p:pic>
        <p:nvPicPr>
          <p:cNvPr id="14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3" t="25079" r="45893"/>
          <a:stretch/>
        </p:blipFill>
        <p:spPr>
          <a:xfrm>
            <a:off x="6220910" y="2706718"/>
            <a:ext cx="1573344" cy="1750756"/>
          </a:xfrm>
          <a:prstGeom prst="rect">
            <a:avLst/>
          </a:prstGeom>
        </p:spPr>
      </p:pic>
      <p:pic>
        <p:nvPicPr>
          <p:cNvPr id="15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38298" r="63289"/>
          <a:stretch/>
        </p:blipFill>
        <p:spPr>
          <a:xfrm>
            <a:off x="4972204" y="3015637"/>
            <a:ext cx="1248706" cy="1441837"/>
          </a:xfrm>
          <a:prstGeom prst="rect">
            <a:avLst/>
          </a:prstGeom>
        </p:spPr>
      </p:pic>
      <p:pic>
        <p:nvPicPr>
          <p:cNvPr id="17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53281" r="77156"/>
          <a:stretch/>
        </p:blipFill>
        <p:spPr>
          <a:xfrm>
            <a:off x="4010983" y="3365745"/>
            <a:ext cx="961221" cy="1091729"/>
          </a:xfrm>
          <a:prstGeom prst="rect">
            <a:avLst/>
          </a:prstGeom>
        </p:spPr>
      </p:pic>
      <p:pic>
        <p:nvPicPr>
          <p:cNvPr id="18" name="Tijdelijke aanduiding voor inhoud 4" descr="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67206" r="87707"/>
          <a:stretch/>
        </p:blipFill>
        <p:spPr>
          <a:xfrm>
            <a:off x="3348762" y="3691140"/>
            <a:ext cx="662221" cy="766334"/>
          </a:xfrm>
          <a:prstGeom prst="rect">
            <a:avLst/>
          </a:prstGeom>
        </p:spPr>
      </p:pic>
      <p:pic>
        <p:nvPicPr>
          <p:cNvPr id="20" name="Tijdelijke aanduiding voor inhoud 4" descr="0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2" r="95140"/>
          <a:stretch/>
        </p:blipFill>
        <p:spPr>
          <a:xfrm>
            <a:off x="2911746" y="4030825"/>
            <a:ext cx="437016" cy="426649"/>
          </a:xfrm>
        </p:spPr>
      </p:pic>
    </p:spTree>
    <p:extLst>
      <p:ext uri="{BB962C8B-B14F-4D97-AF65-F5344CB8AC3E}">
        <p14:creationId xmlns:p14="http://schemas.microsoft.com/office/powerpoint/2010/main" val="15150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8"/>
          <a:stretch/>
        </p:blipFill>
        <p:spPr>
          <a:xfrm>
            <a:off x="9728886" y="1918001"/>
            <a:ext cx="2191265" cy="2357437"/>
          </a:xfrm>
          <a:prstGeom prst="rect">
            <a:avLst/>
          </a:prstGeom>
        </p:spPr>
      </p:pic>
      <p:pic>
        <p:nvPicPr>
          <p:cNvPr id="5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3" t="11766" r="24187"/>
          <a:stretch/>
        </p:blipFill>
        <p:spPr>
          <a:xfrm>
            <a:off x="7768281" y="2195384"/>
            <a:ext cx="1960605" cy="2080054"/>
          </a:xfrm>
          <a:prstGeom prst="rect">
            <a:avLst/>
          </a:prstGeom>
        </p:spPr>
      </p:pic>
      <p:pic>
        <p:nvPicPr>
          <p:cNvPr id="6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4" t="26967" r="45404"/>
          <a:stretch/>
        </p:blipFill>
        <p:spPr>
          <a:xfrm>
            <a:off x="6097176" y="2553730"/>
            <a:ext cx="1671105" cy="1721708"/>
          </a:xfrm>
          <a:prstGeom prst="rect">
            <a:avLst/>
          </a:prstGeom>
        </p:spPr>
      </p:pic>
      <p:pic>
        <p:nvPicPr>
          <p:cNvPr id="7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40770" r="63248"/>
          <a:stretch/>
        </p:blipFill>
        <p:spPr>
          <a:xfrm>
            <a:off x="4770885" y="2879124"/>
            <a:ext cx="1326291" cy="1396314"/>
          </a:xfrm>
          <a:prstGeom prst="rect">
            <a:avLst/>
          </a:prstGeom>
        </p:spPr>
      </p:pic>
      <p:pic>
        <p:nvPicPr>
          <p:cNvPr id="8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t="53175" r="77493"/>
          <a:stretch/>
        </p:blipFill>
        <p:spPr>
          <a:xfrm>
            <a:off x="3790918" y="3171568"/>
            <a:ext cx="979967" cy="1103870"/>
          </a:xfrm>
          <a:prstGeom prst="rect">
            <a:avLst/>
          </a:prstGeom>
        </p:spPr>
      </p:pic>
      <p:pic>
        <p:nvPicPr>
          <p:cNvPr id="10" name="Tijdelijke aanduiding voor inhoud 4" descr="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t="67677" r="87933"/>
          <a:stretch/>
        </p:blipFill>
        <p:spPr>
          <a:xfrm>
            <a:off x="3099780" y="3513438"/>
            <a:ext cx="691979" cy="762000"/>
          </a:xfrm>
          <a:prstGeom prst="rect">
            <a:avLst/>
          </a:prstGeom>
        </p:spPr>
      </p:pic>
      <p:pic>
        <p:nvPicPr>
          <p:cNvPr id="11" name="Tijdelijke aanduiding voor inhoud 4" descr="09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31" r="95302"/>
          <a:stretch/>
        </p:blipFill>
        <p:spPr>
          <a:xfrm>
            <a:off x="2671799" y="3814119"/>
            <a:ext cx="427981" cy="461319"/>
          </a:xfrm>
        </p:spPr>
      </p:pic>
    </p:spTree>
    <p:extLst>
      <p:ext uri="{BB962C8B-B14F-4D97-AF65-F5344CB8AC3E}">
        <p14:creationId xmlns:p14="http://schemas.microsoft.com/office/powerpoint/2010/main" val="34213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0"/>
          <a:stretch/>
        </p:blipFill>
        <p:spPr>
          <a:xfrm>
            <a:off x="10347649" y="2141538"/>
            <a:ext cx="1670180" cy="2311400"/>
          </a:xfrm>
          <a:prstGeom prst="rect">
            <a:avLst/>
          </a:prstGeom>
        </p:spPr>
      </p:pic>
      <p:pic>
        <p:nvPicPr>
          <p:cNvPr id="22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13913" r="25226"/>
          <a:stretch/>
        </p:blipFill>
        <p:spPr>
          <a:xfrm>
            <a:off x="8870554" y="2463114"/>
            <a:ext cx="1402450" cy="1989824"/>
          </a:xfrm>
          <a:prstGeom prst="rect">
            <a:avLst/>
          </a:prstGeom>
        </p:spPr>
      </p:pic>
      <p:pic>
        <p:nvPicPr>
          <p:cNvPr id="23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1" t="29060" r="46344"/>
          <a:stretch/>
        </p:blipFill>
        <p:spPr>
          <a:xfrm>
            <a:off x="7702462" y="2813222"/>
            <a:ext cx="1168092" cy="1639716"/>
          </a:xfrm>
          <a:prstGeom prst="rect">
            <a:avLst/>
          </a:prstGeom>
        </p:spPr>
      </p:pic>
      <p:pic>
        <p:nvPicPr>
          <p:cNvPr id="24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3" t="42425" r="63253"/>
          <a:stretch/>
        </p:blipFill>
        <p:spPr>
          <a:xfrm>
            <a:off x="6658022" y="3122141"/>
            <a:ext cx="1044440" cy="1330797"/>
          </a:xfrm>
          <a:prstGeom prst="rect">
            <a:avLst/>
          </a:prstGeom>
        </p:spPr>
      </p:pic>
      <p:pic>
        <p:nvPicPr>
          <p:cNvPr id="25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t="56146" r="76567" b="-1"/>
          <a:stretch/>
        </p:blipFill>
        <p:spPr>
          <a:xfrm>
            <a:off x="5781365" y="3439297"/>
            <a:ext cx="876657" cy="1013641"/>
          </a:xfrm>
          <a:prstGeom prst="rect">
            <a:avLst/>
          </a:prstGeom>
        </p:spPr>
      </p:pic>
      <p:pic>
        <p:nvPicPr>
          <p:cNvPr id="26" name="Tijdelijke aanduiding voor inhoud 4" descr="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67016" r="88254"/>
          <a:stretch/>
        </p:blipFill>
        <p:spPr>
          <a:xfrm>
            <a:off x="5146547" y="3690551"/>
            <a:ext cx="560173" cy="762387"/>
          </a:xfrm>
          <a:prstGeom prst="rect">
            <a:avLst/>
          </a:prstGeom>
        </p:spPr>
      </p:pic>
      <p:pic>
        <p:nvPicPr>
          <p:cNvPr id="27" name="Tijdelijke aanduiding voor inhoud 4" descr="1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5" r="94673"/>
          <a:stretch/>
        </p:blipFill>
        <p:spPr>
          <a:xfrm>
            <a:off x="4662521" y="4081849"/>
            <a:ext cx="484026" cy="371089"/>
          </a:xfrm>
        </p:spPr>
      </p:pic>
    </p:spTree>
    <p:extLst>
      <p:ext uri="{BB962C8B-B14F-4D97-AF65-F5344CB8AC3E}">
        <p14:creationId xmlns:p14="http://schemas.microsoft.com/office/powerpoint/2010/main" val="37698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5" r="901"/>
          <a:stretch/>
        </p:blipFill>
        <p:spPr>
          <a:xfrm>
            <a:off x="9741412" y="1804664"/>
            <a:ext cx="2240692" cy="2384425"/>
          </a:xfrm>
          <a:prstGeom prst="rect">
            <a:avLst/>
          </a:prstGeom>
        </p:spPr>
      </p:pic>
      <p:pic>
        <p:nvPicPr>
          <p:cNvPr id="13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8" r="25680"/>
          <a:stretch/>
        </p:blipFill>
        <p:spPr>
          <a:xfrm>
            <a:off x="7826535" y="1804664"/>
            <a:ext cx="1914877" cy="2384425"/>
          </a:xfrm>
          <a:prstGeom prst="rect">
            <a:avLst/>
          </a:prstGeom>
        </p:spPr>
      </p:pic>
      <p:pic>
        <p:nvPicPr>
          <p:cNvPr id="14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25330" r="46463"/>
          <a:stretch/>
        </p:blipFill>
        <p:spPr>
          <a:xfrm>
            <a:off x="6226209" y="2408643"/>
            <a:ext cx="1600326" cy="1780446"/>
          </a:xfrm>
          <a:prstGeom prst="rect">
            <a:avLst/>
          </a:prstGeom>
        </p:spPr>
      </p:pic>
      <p:pic>
        <p:nvPicPr>
          <p:cNvPr id="15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40704" r="63878"/>
          <a:stretch/>
        </p:blipFill>
        <p:spPr>
          <a:xfrm>
            <a:off x="4945561" y="2775227"/>
            <a:ext cx="1280648" cy="1413862"/>
          </a:xfrm>
          <a:prstGeom prst="rect">
            <a:avLst/>
          </a:prstGeom>
        </p:spPr>
      </p:pic>
      <p:pic>
        <p:nvPicPr>
          <p:cNvPr id="17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t="54351" r="78130"/>
          <a:stretch/>
        </p:blipFill>
        <p:spPr>
          <a:xfrm>
            <a:off x="4000142" y="3100621"/>
            <a:ext cx="945419" cy="1088468"/>
          </a:xfrm>
          <a:prstGeom prst="rect">
            <a:avLst/>
          </a:prstGeom>
        </p:spPr>
      </p:pic>
      <p:pic>
        <p:nvPicPr>
          <p:cNvPr id="18" name="Tijdelijke aanduiding voor inhoud 5" descr="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68343" r="88401"/>
          <a:stretch/>
        </p:blipFill>
        <p:spPr>
          <a:xfrm>
            <a:off x="3363811" y="3434254"/>
            <a:ext cx="636331" cy="754835"/>
          </a:xfrm>
          <a:prstGeom prst="rect">
            <a:avLst/>
          </a:prstGeom>
        </p:spPr>
      </p:pic>
      <p:pic>
        <p:nvPicPr>
          <p:cNvPr id="19" name="Tijdelijke aanduiding voor inhoud 5" descr="1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8" r="95000"/>
          <a:stretch/>
        </p:blipFill>
        <p:spPr>
          <a:xfrm>
            <a:off x="2902618" y="3726697"/>
            <a:ext cx="457200" cy="462392"/>
          </a:xfrm>
        </p:spPr>
      </p:pic>
    </p:spTree>
    <p:extLst>
      <p:ext uri="{BB962C8B-B14F-4D97-AF65-F5344CB8AC3E}">
        <p14:creationId xmlns:p14="http://schemas.microsoft.com/office/powerpoint/2010/main" val="202133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/>
          <a:stretch/>
        </p:blipFill>
        <p:spPr>
          <a:xfrm>
            <a:off x="10470796" y="1946599"/>
            <a:ext cx="1491049" cy="2371725"/>
          </a:xfrm>
          <a:prstGeom prst="rect">
            <a:avLst/>
          </a:prstGeom>
        </p:spPr>
      </p:pic>
      <p:pic>
        <p:nvPicPr>
          <p:cNvPr id="13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2" t="11918" r="25376"/>
          <a:stretch/>
        </p:blipFill>
        <p:spPr>
          <a:xfrm>
            <a:off x="9167200" y="2229260"/>
            <a:ext cx="1303596" cy="2089064"/>
          </a:xfrm>
          <a:prstGeom prst="rect">
            <a:avLst/>
          </a:prstGeom>
        </p:spPr>
      </p:pic>
      <p:pic>
        <p:nvPicPr>
          <p:cNvPr id="14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0" t="26332" r="46828"/>
          <a:stretch/>
        </p:blipFill>
        <p:spPr>
          <a:xfrm>
            <a:off x="8034246" y="2571130"/>
            <a:ext cx="1132954" cy="1747194"/>
          </a:xfrm>
          <a:prstGeom prst="rect">
            <a:avLst/>
          </a:prstGeom>
        </p:spPr>
      </p:pic>
      <p:pic>
        <p:nvPicPr>
          <p:cNvPr id="15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40400" r="64973"/>
          <a:stretch/>
        </p:blipFill>
        <p:spPr>
          <a:xfrm>
            <a:off x="7135816" y="2904763"/>
            <a:ext cx="898430" cy="1413561"/>
          </a:xfrm>
          <a:prstGeom prst="rect">
            <a:avLst/>
          </a:prstGeom>
        </p:spPr>
      </p:pic>
      <p:pic>
        <p:nvPicPr>
          <p:cNvPr id="16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55856" r="78884"/>
          <a:stretch/>
        </p:blipFill>
        <p:spPr>
          <a:xfrm>
            <a:off x="6402397" y="3271346"/>
            <a:ext cx="733419" cy="1046978"/>
          </a:xfrm>
          <a:prstGeom prst="rect">
            <a:avLst/>
          </a:prstGeom>
        </p:spPr>
      </p:pic>
      <p:pic>
        <p:nvPicPr>
          <p:cNvPr id="17" name="Tijdelijke aanduiding voor inhoud 5" descr="2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t="68881" r="89489"/>
          <a:stretch/>
        </p:blipFill>
        <p:spPr>
          <a:xfrm>
            <a:off x="5856682" y="3580265"/>
            <a:ext cx="545715" cy="738059"/>
          </a:xfrm>
          <a:prstGeom prst="rect">
            <a:avLst/>
          </a:prstGeom>
        </p:spPr>
      </p:pic>
      <p:pic>
        <p:nvPicPr>
          <p:cNvPr id="18" name="Tijdelijke aanduiding voor inhoud 5" descr="25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t="85032" r="96582"/>
          <a:stretch/>
        </p:blipFill>
        <p:spPr>
          <a:xfrm>
            <a:off x="5593323" y="3963325"/>
            <a:ext cx="263359" cy="354999"/>
          </a:xfrm>
        </p:spPr>
      </p:pic>
    </p:spTree>
    <p:extLst>
      <p:ext uri="{BB962C8B-B14F-4D97-AF65-F5344CB8AC3E}">
        <p14:creationId xmlns:p14="http://schemas.microsoft.com/office/powerpoint/2010/main" val="40958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8"/>
          <a:stretch/>
        </p:blipFill>
        <p:spPr>
          <a:xfrm>
            <a:off x="9507894" y="2049236"/>
            <a:ext cx="2332653" cy="2344738"/>
          </a:xfrm>
          <a:prstGeom prst="rect">
            <a:avLst/>
          </a:prstGeom>
        </p:spPr>
      </p:pic>
      <p:pic>
        <p:nvPicPr>
          <p:cNvPr id="13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7" t="14163" r="25122"/>
          <a:stretch/>
        </p:blipFill>
        <p:spPr>
          <a:xfrm>
            <a:off x="7546363" y="2381324"/>
            <a:ext cx="1961531" cy="2012650"/>
          </a:xfrm>
          <a:prstGeom prst="rect">
            <a:avLst/>
          </a:prstGeom>
        </p:spPr>
      </p:pic>
      <p:pic>
        <p:nvPicPr>
          <p:cNvPr id="14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8" t="24879" r="46374"/>
          <a:stretch/>
        </p:blipFill>
        <p:spPr>
          <a:xfrm>
            <a:off x="5946036" y="2632579"/>
            <a:ext cx="1600327" cy="1761395"/>
          </a:xfrm>
          <a:prstGeom prst="rect">
            <a:avLst/>
          </a:prstGeom>
        </p:spPr>
      </p:pic>
      <p:pic>
        <p:nvPicPr>
          <p:cNvPr id="15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6" t="34892" r="63552"/>
          <a:stretch/>
        </p:blipFill>
        <p:spPr>
          <a:xfrm>
            <a:off x="4638489" y="2867356"/>
            <a:ext cx="1307547" cy="1526618"/>
          </a:xfrm>
          <a:prstGeom prst="rect">
            <a:avLst/>
          </a:prstGeom>
        </p:spPr>
      </p:pic>
      <p:pic>
        <p:nvPicPr>
          <p:cNvPr id="16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t="52283" r="77869"/>
          <a:stretch/>
        </p:blipFill>
        <p:spPr>
          <a:xfrm>
            <a:off x="3666425" y="3275129"/>
            <a:ext cx="972064" cy="1118845"/>
          </a:xfrm>
          <a:prstGeom prst="rect">
            <a:avLst/>
          </a:prstGeom>
        </p:spPr>
      </p:pic>
      <p:pic>
        <p:nvPicPr>
          <p:cNvPr id="17" name="Tijdelijke aanduiding voor inhoud 4" descr="2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66863" r="88029"/>
          <a:stretch/>
        </p:blipFill>
        <p:spPr>
          <a:xfrm>
            <a:off x="2994956" y="3617000"/>
            <a:ext cx="671469" cy="776974"/>
          </a:xfrm>
          <a:prstGeom prst="rect">
            <a:avLst/>
          </a:prstGeom>
        </p:spPr>
      </p:pic>
      <p:pic>
        <p:nvPicPr>
          <p:cNvPr id="18" name="Tijdelijke aanduiding voor inhoud 4" descr="2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1" r="95328"/>
          <a:stretch/>
        </p:blipFill>
        <p:spPr>
          <a:xfrm>
            <a:off x="2566946" y="3942394"/>
            <a:ext cx="428010" cy="451580"/>
          </a:xfrm>
        </p:spPr>
      </p:pic>
    </p:spTree>
    <p:extLst>
      <p:ext uri="{BB962C8B-B14F-4D97-AF65-F5344CB8AC3E}">
        <p14:creationId xmlns:p14="http://schemas.microsoft.com/office/powerpoint/2010/main" val="30880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4"/>
          <a:stretch/>
        </p:blipFill>
        <p:spPr>
          <a:xfrm>
            <a:off x="9787812" y="1974591"/>
            <a:ext cx="2220686" cy="2357438"/>
          </a:xfrm>
          <a:prstGeom prst="rect">
            <a:avLst/>
          </a:prstGeom>
        </p:spPr>
      </p:pic>
      <p:pic>
        <p:nvPicPr>
          <p:cNvPr id="13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593" r="25386"/>
          <a:stretch/>
        </p:blipFill>
        <p:spPr>
          <a:xfrm>
            <a:off x="7893278" y="2224300"/>
            <a:ext cx="1894534" cy="2107729"/>
          </a:xfrm>
          <a:prstGeom prst="rect">
            <a:avLst/>
          </a:prstGeom>
        </p:spPr>
      </p:pic>
      <p:pic>
        <p:nvPicPr>
          <p:cNvPr id="14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0" t="22998" r="45853"/>
          <a:stretch/>
        </p:blipFill>
        <p:spPr>
          <a:xfrm>
            <a:off x="6275972" y="2516744"/>
            <a:ext cx="1617306" cy="1815285"/>
          </a:xfrm>
          <a:prstGeom prst="rect">
            <a:avLst/>
          </a:prstGeom>
        </p:spPr>
      </p:pic>
      <p:pic>
        <p:nvPicPr>
          <p:cNvPr id="15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t="34354" r="63032"/>
          <a:stretch/>
        </p:blipFill>
        <p:spPr>
          <a:xfrm>
            <a:off x="4957918" y="2784473"/>
            <a:ext cx="1318054" cy="1547556"/>
          </a:xfrm>
          <a:prstGeom prst="rect">
            <a:avLst/>
          </a:prstGeom>
        </p:spPr>
      </p:pic>
      <p:pic>
        <p:nvPicPr>
          <p:cNvPr id="16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0603" r="77254"/>
          <a:stretch/>
        </p:blipFill>
        <p:spPr>
          <a:xfrm>
            <a:off x="3979170" y="3167533"/>
            <a:ext cx="983246" cy="1164496"/>
          </a:xfrm>
          <a:prstGeom prst="rect">
            <a:avLst/>
          </a:prstGeom>
        </p:spPr>
      </p:pic>
      <p:pic>
        <p:nvPicPr>
          <p:cNvPr id="17" name="Tijdelijke aanduiding voor inhoud 4" descr="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64756" r="88187"/>
          <a:stretch/>
        </p:blipFill>
        <p:spPr>
          <a:xfrm>
            <a:off x="3322202" y="3501165"/>
            <a:ext cx="651126" cy="830864"/>
          </a:xfrm>
          <a:prstGeom prst="rect">
            <a:avLst/>
          </a:prstGeom>
        </p:spPr>
      </p:pic>
      <p:pic>
        <p:nvPicPr>
          <p:cNvPr id="18" name="Tijdelijke aanduiding voor inhoud 4" descr="2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59" r="95021"/>
          <a:stretch/>
        </p:blipFill>
        <p:spPr>
          <a:xfrm>
            <a:off x="2866034" y="3826560"/>
            <a:ext cx="453247" cy="505469"/>
          </a:xfrm>
        </p:spPr>
      </p:pic>
    </p:spTree>
    <p:extLst>
      <p:ext uri="{BB962C8B-B14F-4D97-AF65-F5344CB8AC3E}">
        <p14:creationId xmlns:p14="http://schemas.microsoft.com/office/powerpoint/2010/main" val="326221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Nechama Kessler</dc:creator>
  <cp:lastModifiedBy>Sara Nechama Kessler</cp:lastModifiedBy>
  <cp:revision>11</cp:revision>
  <dcterms:created xsi:type="dcterms:W3CDTF">2017-02-09T04:10:36Z</dcterms:created>
  <dcterms:modified xsi:type="dcterms:W3CDTF">2017-02-09T05:49:15Z</dcterms:modified>
</cp:coreProperties>
</file>