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1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8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FA8E-548C-7446-A58E-C3E4F4117C91}" type="datetimeFigureOut">
              <a:rPr lang="en-US" smtClean="0"/>
              <a:t>3/1/17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35D0-26C4-754C-BC53-211D396A8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arning_invertedpendulum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r="9005"/>
          <a:stretch/>
        </p:blipFill>
        <p:spPr>
          <a:xfrm>
            <a:off x="704050" y="3348703"/>
            <a:ext cx="3953368" cy="3122489"/>
          </a:xfrm>
          <a:prstGeom prst="rect">
            <a:avLst/>
          </a:prstGeom>
        </p:spPr>
      </p:pic>
      <p:pic>
        <p:nvPicPr>
          <p:cNvPr id="3" name="Picture 2" descr="learning_halfcheetah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" r="8321"/>
          <a:stretch/>
        </p:blipFill>
        <p:spPr>
          <a:xfrm>
            <a:off x="4666046" y="3348703"/>
            <a:ext cx="3989607" cy="31224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54"/>
          <a:stretch/>
        </p:blipFill>
        <p:spPr>
          <a:xfrm>
            <a:off x="4939958" y="220893"/>
            <a:ext cx="2984038" cy="2732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48"/>
          <a:stretch/>
        </p:blipFill>
        <p:spPr>
          <a:xfrm>
            <a:off x="2422606" y="216743"/>
            <a:ext cx="2517351" cy="2733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6"/>
          <a:stretch/>
        </p:blipFill>
        <p:spPr>
          <a:xfrm>
            <a:off x="-103684" y="216682"/>
            <a:ext cx="2526290" cy="2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0" y="511323"/>
            <a:ext cx="3953368" cy="2717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0" y="3229263"/>
            <a:ext cx="3989607" cy="27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tion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29" y="829409"/>
            <a:ext cx="91440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5191" y="863119"/>
            <a:ext cx="813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nominal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410" y="1618588"/>
            <a:ext cx="94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dynamics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noise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236" y="2651056"/>
            <a:ext cx="813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process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noise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461" y="3683524"/>
            <a:ext cx="111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observation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noise</a:t>
            </a:r>
            <a:endParaRPr lang="en-US" sz="1400" dirty="0"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0063" y="4715994"/>
            <a:ext cx="68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Helvetica"/>
                <a:cs typeface="Helvetica"/>
              </a:rPr>
              <a:t>robust</a:t>
            </a:r>
          </a:p>
          <a:p>
            <a:pPr algn="ctr"/>
            <a:r>
              <a:rPr lang="en-US" sz="1400" dirty="0" smtClean="0">
                <a:latin typeface="Helvetica"/>
                <a:cs typeface="Helvetica"/>
              </a:rPr>
              <a:t>agent</a:t>
            </a:r>
            <a:endParaRPr lang="en-US" sz="1400" dirty="0">
              <a:latin typeface="Helvetica"/>
              <a:cs typeface="Helvetic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829" y="4782014"/>
            <a:ext cx="91440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829" y="3716534"/>
            <a:ext cx="9144000" cy="457200"/>
          </a:xfrm>
          <a:prstGeom prst="rect">
            <a:avLst/>
          </a:prstGeom>
        </p:spPr>
      </p:pic>
      <p:pic>
        <p:nvPicPr>
          <p:cNvPr id="14" name="Picture 13" descr="moti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829" y="1651598"/>
            <a:ext cx="9144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7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</Words>
  <Application>Microsoft Macintosh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Yuke Zhu</dc:creator>
  <cp:lastModifiedBy>Yuke Zhu</cp:lastModifiedBy>
  <cp:revision>12</cp:revision>
  <dcterms:created xsi:type="dcterms:W3CDTF">2017-03-02T00:04:19Z</dcterms:created>
  <dcterms:modified xsi:type="dcterms:W3CDTF">2017-03-02T07:18:01Z</dcterms:modified>
</cp:coreProperties>
</file>