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FA8E-548C-7446-A58E-C3E4F4117C91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35D0-26C4-754C-BC53-211D396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3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FA8E-548C-7446-A58E-C3E4F4117C91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35D0-26C4-754C-BC53-211D396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1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FA8E-548C-7446-A58E-C3E4F4117C91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35D0-26C4-754C-BC53-211D396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7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FA8E-548C-7446-A58E-C3E4F4117C91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35D0-26C4-754C-BC53-211D396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8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FA8E-548C-7446-A58E-C3E4F4117C91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35D0-26C4-754C-BC53-211D396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5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FA8E-548C-7446-A58E-C3E4F4117C91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35D0-26C4-754C-BC53-211D396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8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FA8E-548C-7446-A58E-C3E4F4117C91}" type="datetimeFigureOut">
              <a:rPr lang="en-US" smtClean="0"/>
              <a:t>3/1/17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35D0-26C4-754C-BC53-211D396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2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FA8E-548C-7446-A58E-C3E4F4117C91}" type="datetimeFigureOut">
              <a:rPr lang="en-US" smtClean="0"/>
              <a:t>3/1/17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35D0-26C4-754C-BC53-211D396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3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FA8E-548C-7446-A58E-C3E4F4117C91}" type="datetimeFigureOut">
              <a:rPr lang="en-US" smtClean="0"/>
              <a:t>3/1/17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35D0-26C4-754C-BC53-211D396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7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FA8E-548C-7446-A58E-C3E4F4117C91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35D0-26C4-754C-BC53-211D396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7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FA8E-548C-7446-A58E-C3E4F4117C91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35D0-26C4-754C-BC53-211D396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9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9FA8E-548C-7446-A58E-C3E4F4117C91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C35D0-26C4-754C-BC53-211D396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6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arning_invertedpendulum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1" r="9005"/>
          <a:stretch/>
        </p:blipFill>
        <p:spPr>
          <a:xfrm>
            <a:off x="704050" y="3348703"/>
            <a:ext cx="3953368" cy="3122489"/>
          </a:xfrm>
          <a:prstGeom prst="rect">
            <a:avLst/>
          </a:prstGeom>
        </p:spPr>
      </p:pic>
      <p:pic>
        <p:nvPicPr>
          <p:cNvPr id="3" name="Picture 2" descr="learning_halfcheetah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" r="8321"/>
          <a:stretch/>
        </p:blipFill>
        <p:spPr>
          <a:xfrm>
            <a:off x="4666046" y="3348703"/>
            <a:ext cx="3989607" cy="31224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54"/>
          <a:stretch/>
        </p:blipFill>
        <p:spPr>
          <a:xfrm>
            <a:off x="4939958" y="220893"/>
            <a:ext cx="2984038" cy="27326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48"/>
          <a:stretch/>
        </p:blipFill>
        <p:spPr>
          <a:xfrm>
            <a:off x="2422606" y="216743"/>
            <a:ext cx="2517351" cy="27333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76"/>
          <a:stretch/>
        </p:blipFill>
        <p:spPr>
          <a:xfrm>
            <a:off x="-103684" y="216682"/>
            <a:ext cx="2526290" cy="273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2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50" y="511323"/>
            <a:ext cx="3953368" cy="2717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50" y="3229263"/>
            <a:ext cx="3989607" cy="274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0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80100" y="829409"/>
            <a:ext cx="10144729" cy="457200"/>
            <a:chOff x="780100" y="829409"/>
            <a:chExt cx="10144729" cy="457200"/>
          </a:xfrm>
        </p:grpSpPr>
        <p:pic>
          <p:nvPicPr>
            <p:cNvPr id="4" name="Picture 3" descr="motion_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0829" y="829409"/>
              <a:ext cx="9144000" cy="4572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80100" y="863119"/>
              <a:ext cx="7235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Helvetica"/>
                  <a:cs typeface="Helvetica"/>
                </a:rPr>
                <a:t>nominal</a:t>
              </a:r>
              <a:endParaRPr lang="en-US" sz="1200" dirty="0">
                <a:latin typeface="Helvetica"/>
                <a:cs typeface="Helvetica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35705" y="2957364"/>
            <a:ext cx="10089124" cy="523220"/>
            <a:chOff x="835705" y="4715994"/>
            <a:chExt cx="10089124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835705" y="4715994"/>
              <a:ext cx="6123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Helvetica"/>
                  <a:cs typeface="Helvetica"/>
                </a:rPr>
                <a:t>robust</a:t>
              </a:r>
            </a:p>
            <a:p>
              <a:pPr algn="ctr"/>
              <a:r>
                <a:rPr lang="en-US" sz="1200" dirty="0" smtClean="0">
                  <a:latin typeface="Helvetica"/>
                  <a:cs typeface="Helvetica"/>
                </a:rPr>
                <a:t>agent</a:t>
              </a:r>
              <a:endParaRPr lang="en-US" sz="1200" dirty="0">
                <a:latin typeface="Helvetica"/>
                <a:cs typeface="Helvetica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0829" y="4782014"/>
              <a:ext cx="9144000" cy="45720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724573" y="1311883"/>
            <a:ext cx="10200256" cy="490210"/>
            <a:chOff x="724573" y="1618588"/>
            <a:chExt cx="10200256" cy="490210"/>
          </a:xfrm>
        </p:grpSpPr>
        <p:sp>
          <p:nvSpPr>
            <p:cNvPr id="6" name="TextBox 5"/>
            <p:cNvSpPr txBox="1"/>
            <p:nvPr/>
          </p:nvSpPr>
          <p:spPr>
            <a:xfrm>
              <a:off x="724573" y="1618588"/>
              <a:ext cx="834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Helvetica"/>
                  <a:cs typeface="Helvetica"/>
                </a:rPr>
                <a:t>dynamics</a:t>
              </a:r>
            </a:p>
            <a:p>
              <a:pPr algn="ctr"/>
              <a:r>
                <a:rPr lang="en-US" sz="1200" dirty="0" smtClean="0">
                  <a:latin typeface="Helvetica"/>
                  <a:cs typeface="Helvetica"/>
                </a:rPr>
                <a:t>noise</a:t>
              </a:r>
              <a:endParaRPr lang="en-US" sz="1200" dirty="0">
                <a:latin typeface="Helvetica"/>
                <a:cs typeface="Helvetica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80829" y="1651598"/>
              <a:ext cx="9144000" cy="45720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780139" y="1860377"/>
            <a:ext cx="10144690" cy="490210"/>
            <a:chOff x="780139" y="2651056"/>
            <a:chExt cx="10144690" cy="490210"/>
          </a:xfrm>
        </p:grpSpPr>
        <p:sp>
          <p:nvSpPr>
            <p:cNvPr id="7" name="TextBox 6"/>
            <p:cNvSpPr txBox="1"/>
            <p:nvPr/>
          </p:nvSpPr>
          <p:spPr>
            <a:xfrm>
              <a:off x="780139" y="2651056"/>
              <a:ext cx="723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Helvetica"/>
                  <a:cs typeface="Helvetica"/>
                </a:rPr>
                <a:t>process</a:t>
              </a:r>
            </a:p>
            <a:p>
              <a:pPr algn="ctr"/>
              <a:r>
                <a:rPr lang="en-US" sz="1200" dirty="0" smtClean="0">
                  <a:latin typeface="Helvetica"/>
                  <a:cs typeface="Helvetica"/>
                </a:rPr>
                <a:t>noise</a:t>
              </a:r>
              <a:endParaRPr lang="en-US" sz="1200" dirty="0">
                <a:latin typeface="Helvetica"/>
                <a:cs typeface="Helvetica"/>
              </a:endParaRPr>
            </a:p>
          </p:txBody>
        </p:sp>
        <p:pic>
          <p:nvPicPr>
            <p:cNvPr id="14" name="Picture 13" descr="motion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0829" y="2684066"/>
              <a:ext cx="9144000" cy="457200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651760" y="2408871"/>
            <a:ext cx="10273069" cy="490210"/>
            <a:chOff x="651760" y="3683524"/>
            <a:chExt cx="10273069" cy="490210"/>
          </a:xfrm>
        </p:grpSpPr>
        <p:sp>
          <p:nvSpPr>
            <p:cNvPr id="8" name="TextBox 7"/>
            <p:cNvSpPr txBox="1"/>
            <p:nvPr/>
          </p:nvSpPr>
          <p:spPr>
            <a:xfrm>
              <a:off x="651760" y="3683524"/>
              <a:ext cx="9802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Helvetica"/>
                  <a:cs typeface="Helvetica"/>
                </a:rPr>
                <a:t>observation</a:t>
              </a:r>
            </a:p>
            <a:p>
              <a:pPr algn="ctr"/>
              <a:r>
                <a:rPr lang="en-US" sz="1200" dirty="0" smtClean="0">
                  <a:latin typeface="Helvetica"/>
                  <a:cs typeface="Helvetica"/>
                </a:rPr>
                <a:t>noise</a:t>
              </a:r>
              <a:endParaRPr lang="en-US" sz="1200" dirty="0">
                <a:latin typeface="Helvetica"/>
                <a:cs typeface="Helvetica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80829" y="3716534"/>
              <a:ext cx="91440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727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9</Words>
  <Application>Microsoft Macintosh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Yuke Zhu</dc:creator>
  <cp:lastModifiedBy>Yuke Zhu</cp:lastModifiedBy>
  <cp:revision>14</cp:revision>
  <dcterms:created xsi:type="dcterms:W3CDTF">2017-03-02T00:04:19Z</dcterms:created>
  <dcterms:modified xsi:type="dcterms:W3CDTF">2017-03-03T00:43:24Z</dcterms:modified>
</cp:coreProperties>
</file>