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3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5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7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71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90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32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0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71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0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2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35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EF7A9-D68F-4A56-97A8-D340A37840EB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7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china.gitee.io/learn-git-branching/" TargetMode="External"/><Relationship Id="rId2" Type="http://schemas.openxmlformats.org/officeDocument/2006/relationships/hyperlink" Target="https://stepik.org/course/67/syllab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ITMOPython-2022/Lab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Отчет по лабораторной работе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/>
          <a:lstStyle/>
          <a:p>
            <a:r>
              <a:rPr lang="ru-RU" dirty="0" err="1" smtClean="0"/>
              <a:t>Чемякин</a:t>
            </a:r>
            <a:r>
              <a:rPr lang="ru-RU" dirty="0" smtClean="0"/>
              <a:t> Андрей, группа </a:t>
            </a:r>
            <a:r>
              <a:rPr lang="en-US" dirty="0" smtClean="0"/>
              <a:t>R3137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7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Не забываю добавить файл, в который записывается результат, в .</a:t>
            </a:r>
            <a:r>
              <a:rPr lang="en-US" dirty="0" err="1" smtClean="0"/>
              <a:t>gitignore</a:t>
            </a:r>
            <a:r>
              <a:rPr lang="ru-RU" dirty="0"/>
              <a:t> </a:t>
            </a:r>
            <a:r>
              <a:rPr lang="ru-RU" dirty="0" smtClean="0"/>
              <a:t>и делаю </a:t>
            </a:r>
            <a:r>
              <a:rPr lang="ru-RU" dirty="0" err="1" smtClean="0"/>
              <a:t>коммит</a:t>
            </a:r>
            <a:r>
              <a:rPr lang="ru-RU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27" y="3178924"/>
            <a:ext cx="5210175" cy="257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494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097076"/>
            <a:ext cx="6150973" cy="32514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Тут у меня возник вопрос о представлении данных, т.к. изученные на </a:t>
            </a:r>
            <a:r>
              <a:rPr lang="ru-RU" dirty="0" err="1" smtClean="0"/>
              <a:t>степике</a:t>
            </a:r>
            <a:r>
              <a:rPr lang="ru-RU" dirty="0" smtClean="0"/>
              <a:t> списки придется постоянно перепроверять на </a:t>
            </a:r>
            <a:r>
              <a:rPr lang="ru-RU" dirty="0" err="1" smtClean="0"/>
              <a:t>неповторяемость</a:t>
            </a:r>
            <a:r>
              <a:rPr lang="ru-RU" dirty="0" smtClean="0"/>
              <a:t> элементов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173" y="1626144"/>
            <a:ext cx="4762500" cy="417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38" y="1576840"/>
            <a:ext cx="6250757" cy="117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8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</a:t>
            </a:r>
            <a:r>
              <a:rPr lang="ru-RU" dirty="0"/>
              <a:t>з</a:t>
            </a:r>
            <a:r>
              <a:rPr lang="ru-RU" dirty="0" smtClean="0"/>
              <a:t>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594" y="1825625"/>
            <a:ext cx="5399315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ru-RU" dirty="0" smtClean="0"/>
              <a:t>	Для этой цели идеально подошли множества и реализованная для них функция .</a:t>
            </a:r>
            <a:r>
              <a:rPr lang="en-US" dirty="0" smtClean="0"/>
              <a:t>add()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smtClean="0"/>
              <a:t>После просмотра </a:t>
            </a:r>
            <a:r>
              <a:rPr lang="en-US" dirty="0" smtClean="0"/>
              <a:t>books.csv </a:t>
            </a:r>
            <a:r>
              <a:rPr lang="ru-RU" dirty="0" smtClean="0"/>
              <a:t>открываю </a:t>
            </a:r>
            <a:r>
              <a:rPr lang="en-US" dirty="0" smtClean="0"/>
              <a:t>books-en.csv. </a:t>
            </a:r>
            <a:r>
              <a:rPr lang="ru-RU" dirty="0" smtClean="0"/>
              <a:t>К счастью, в этом файле у каждой книги только один издатель, так что </a:t>
            </a:r>
            <a:r>
              <a:rPr lang="ru-RU" dirty="0" err="1" smtClean="0"/>
              <a:t>парсить</a:t>
            </a:r>
            <a:r>
              <a:rPr lang="ru-RU" dirty="0" smtClean="0"/>
              <a:t> ничего не пришлось.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438" y="653006"/>
            <a:ext cx="5819775" cy="574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91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</a:t>
            </a:r>
            <a:r>
              <a:rPr lang="ru-RU" dirty="0"/>
              <a:t>з</a:t>
            </a:r>
            <a:r>
              <a:rPr lang="ru-RU" dirty="0" smtClean="0"/>
              <a:t>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594" y="1825625"/>
            <a:ext cx="5399315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ru-RU" dirty="0" smtClean="0"/>
              <a:t>	</a:t>
            </a:r>
            <a:r>
              <a:rPr lang="ru-RU" sz="2800" dirty="0" smtClean="0"/>
              <a:t>Сортирую множества и вывожу в соответствующие файлы. Делаю </a:t>
            </a:r>
            <a:r>
              <a:rPr lang="ru-RU" sz="2800" dirty="0" err="1" smtClean="0"/>
              <a:t>коммит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923" y="1091292"/>
            <a:ext cx="5830872" cy="5085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70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Багфикс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6" y="3016251"/>
            <a:ext cx="9347427" cy="3454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00594" y="1690688"/>
            <a:ext cx="10953206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ru-RU" dirty="0" smtClean="0"/>
              <a:t>	</a:t>
            </a:r>
            <a:r>
              <a:rPr lang="ru-RU" sz="2800" dirty="0" smtClean="0"/>
              <a:t>В 4 и 5 задании я неправильно указал с какого по какой символы являются годом. (Да, надо было работать с датой не как со строкой)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7151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54" y="491989"/>
            <a:ext cx="5414146" cy="2532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83" y="3436032"/>
            <a:ext cx="5036774" cy="2765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00594" y="1825625"/>
            <a:ext cx="53993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ru-RU" dirty="0" smtClean="0"/>
              <a:t>	</a:t>
            </a:r>
            <a:r>
              <a:rPr lang="ru-RU" sz="2800" dirty="0" smtClean="0"/>
              <a:t>Для начала я попробовал найти готовые решения. Подключать </a:t>
            </a:r>
            <a:r>
              <a:rPr lang="en-US" sz="2800" dirty="0" err="1" smtClean="0"/>
              <a:t>Numpy</a:t>
            </a:r>
            <a:r>
              <a:rPr lang="en-US" sz="2800" dirty="0" smtClean="0"/>
              <a:t> </a:t>
            </a:r>
            <a:r>
              <a:rPr lang="ru-RU" sz="2800" dirty="0" smtClean="0"/>
              <a:t>или </a:t>
            </a:r>
            <a:r>
              <a:rPr lang="en-US" sz="2800" dirty="0" smtClean="0"/>
              <a:t>Pandas </a:t>
            </a:r>
            <a:r>
              <a:rPr lang="ru-RU" sz="2800" dirty="0" smtClean="0"/>
              <a:t>мне не хотелось</a:t>
            </a:r>
            <a:r>
              <a:rPr lang="en-US" sz="2800" dirty="0" smtClean="0"/>
              <a:t>, </a:t>
            </a:r>
            <a:r>
              <a:rPr lang="ru-RU" sz="2800" dirty="0" smtClean="0"/>
              <a:t>поэтому я написал свой вариант.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50" y="3906952"/>
            <a:ext cx="5048499" cy="2735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18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00593" y="1825625"/>
            <a:ext cx="103806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ru-RU" dirty="0" smtClean="0"/>
              <a:t>	</a:t>
            </a:r>
            <a:r>
              <a:rPr lang="ru-RU" sz="2800" dirty="0" smtClean="0"/>
              <a:t>Теперь хотелось бы все это красиво вывести. Пришлось немного </a:t>
            </a:r>
            <a:r>
              <a:rPr lang="ru-RU" sz="2800" dirty="0" err="1" smtClean="0"/>
              <a:t>погуглить</a:t>
            </a:r>
            <a:r>
              <a:rPr lang="ru-RU" sz="2800" dirty="0" smtClean="0"/>
              <a:t> про </a:t>
            </a:r>
            <a:r>
              <a:rPr lang="en-US" sz="2800" dirty="0" err="1" smtClean="0"/>
              <a:t>csv.DictWriter</a:t>
            </a:r>
            <a:r>
              <a:rPr lang="en-US" sz="2800" dirty="0" smtClean="0"/>
              <a:t>, </a:t>
            </a:r>
            <a:r>
              <a:rPr lang="ru-RU" sz="2800" dirty="0" smtClean="0"/>
              <a:t>однако результат того стоил.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54" y="3257006"/>
            <a:ext cx="10508413" cy="3252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945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0520" y="1825625"/>
            <a:ext cx="376863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На этом останавливаюсь, делаю крайний </a:t>
            </a:r>
            <a:r>
              <a:rPr lang="ru-RU" dirty="0" err="1" smtClean="0"/>
              <a:t>коммит</a:t>
            </a:r>
            <a:r>
              <a:rPr lang="ru-RU" dirty="0" smtClean="0"/>
              <a:t> и пушу на </a:t>
            </a:r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задание 2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r="10362"/>
          <a:stretch/>
        </p:blipFill>
        <p:spPr>
          <a:xfrm>
            <a:off x="4222977" y="1825625"/>
            <a:ext cx="7533595" cy="3745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6"/>
          <a:stretch/>
        </p:blipFill>
        <p:spPr>
          <a:xfrm>
            <a:off x="1509486" y="3687762"/>
            <a:ext cx="2034903" cy="25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4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"/>
          <a:stretch/>
        </p:blipFill>
        <p:spPr>
          <a:xfrm>
            <a:off x="7648303" y="1568768"/>
            <a:ext cx="3810000" cy="3813129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00593" y="1825625"/>
            <a:ext cx="65836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ru-RU" dirty="0" smtClean="0"/>
              <a:t>	</a:t>
            </a:r>
            <a:r>
              <a:rPr lang="en-US" sz="2800" dirty="0" smtClean="0"/>
              <a:t>Python </a:t>
            </a:r>
            <a:r>
              <a:rPr lang="ru-RU" sz="2800" dirty="0" smtClean="0"/>
              <a:t>оказался достаточно понятным и приятным в работе.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800" dirty="0" smtClean="0"/>
              <a:t>	После </a:t>
            </a:r>
            <a:r>
              <a:rPr lang="en-US" sz="2800" dirty="0" smtClean="0"/>
              <a:t>Java </a:t>
            </a:r>
            <a:r>
              <a:rPr lang="ru-RU" sz="2800" dirty="0" smtClean="0"/>
              <a:t>язык несколько непривычен, так как не всегда очевидно что происходит в конкретный момент и как хранятся и используются данные.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800" dirty="0"/>
              <a:t>	</a:t>
            </a:r>
            <a:r>
              <a:rPr lang="ru-RU" sz="2800" dirty="0" smtClean="0"/>
              <a:t>Но работает и уже хорошо.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841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Предисловие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 smtClean="0"/>
              <a:t>	По счастливому стечению обстоятельств, с сентября этого года я являюсь студентом факультета </a:t>
            </a:r>
            <a:r>
              <a:rPr lang="ru-RU" dirty="0" err="1" smtClean="0"/>
              <a:t>СУиР</a:t>
            </a:r>
            <a:r>
              <a:rPr lang="ru-RU" dirty="0" smtClean="0"/>
              <a:t>. Не желая повторять ошибок прошлого, из двух языков программирования я выбрал </a:t>
            </a:r>
            <a:r>
              <a:rPr lang="en-US" dirty="0" smtClean="0"/>
              <a:t>Python.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ru-RU" dirty="0" smtClean="0"/>
              <a:t>Пробежавшись по заданиям первой лабораторной работы, я осознал необходимость самостоятельного изучения основ языка. В этом мне помог курс на </a:t>
            </a:r>
            <a:r>
              <a:rPr lang="en-US" dirty="0" err="1" smtClean="0"/>
              <a:t>Stepik</a:t>
            </a:r>
            <a:r>
              <a:rPr lang="ru-RU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stepik.org/course/67/syllabus</a:t>
            </a:r>
            <a:r>
              <a:rPr lang="ru-RU" dirty="0" smtClean="0"/>
              <a:t>).</a:t>
            </a:r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smtClean="0"/>
              <a:t>Также было в новинку использование </a:t>
            </a:r>
            <a:r>
              <a:rPr lang="en-US" dirty="0" err="1" smtClean="0"/>
              <a:t>Git</a:t>
            </a:r>
            <a:r>
              <a:rPr lang="ru-RU" dirty="0"/>
              <a:t> </a:t>
            </a:r>
            <a:r>
              <a:rPr lang="ru-RU" dirty="0" smtClean="0"/>
              <a:t>(за полтора года на ВТ ни разу не встречал такого требования). К счастью, сайт </a:t>
            </a:r>
            <a:r>
              <a:rPr lang="en-US" dirty="0">
                <a:hlinkClick r:id="rId3"/>
              </a:rPr>
              <a:t>https://oschina.gitee.io/learn-git-branching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оказался достаточно информативным.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26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1" y="756119"/>
            <a:ext cx="5354319" cy="3663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400414"/>
            <a:ext cx="4175760" cy="4412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806" y="2841717"/>
            <a:ext cx="4437063" cy="3508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802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аккаунта на </a:t>
            </a:r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2445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После предыдущих шагов я создал аккаунт на </a:t>
            </a:r>
            <a:r>
              <a:rPr lang="en-US" dirty="0" smtClean="0"/>
              <a:t>GitHub</a:t>
            </a:r>
            <a:r>
              <a:rPr lang="ru-RU" dirty="0" smtClean="0"/>
              <a:t> и выполнил </a:t>
            </a:r>
            <a:r>
              <a:rPr lang="ru-RU" dirty="0" err="1" smtClean="0"/>
              <a:t>форк</a:t>
            </a:r>
            <a:r>
              <a:rPr lang="ru-RU" dirty="0" smtClean="0"/>
              <a:t> с </a:t>
            </a:r>
            <a:r>
              <a:rPr lang="ru-RU" dirty="0" err="1" smtClean="0"/>
              <a:t>репозиторием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github.com/ITMOPython-2022/Lab-1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43" y="1470932"/>
            <a:ext cx="4292917" cy="4916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77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3"/>
          <a:stretch/>
        </p:blipFill>
        <p:spPr>
          <a:xfrm>
            <a:off x="870857" y="4107950"/>
            <a:ext cx="5599610" cy="2351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Мем «Гарольд, скрывающий боль» случайно стал иллюстрацией для рекламы  вакцины от коронавируса | AdIndex A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735" y="1367246"/>
            <a:ext cx="4736352" cy="4423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838200" y="1825625"/>
            <a:ext cx="62244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	Пользуясь инструкциями с </a:t>
            </a:r>
            <a:r>
              <a:rPr lang="en-US" dirty="0" smtClean="0"/>
              <a:t>GitHub, </a:t>
            </a:r>
            <a:r>
              <a:rPr lang="ru-RU" dirty="0" smtClean="0"/>
              <a:t>я попытался залить файлы через </a:t>
            </a:r>
            <a:r>
              <a:rPr lang="en-US" dirty="0" smtClean="0"/>
              <a:t>cmd. </a:t>
            </a:r>
            <a:r>
              <a:rPr lang="ru-RU" dirty="0" smtClean="0"/>
              <a:t>Через пару </a:t>
            </a:r>
            <a:r>
              <a:rPr lang="ru-RU" strike="sngStrike" dirty="0" smtClean="0"/>
              <a:t>дней</a:t>
            </a:r>
            <a:r>
              <a:rPr lang="ru-RU" dirty="0" smtClean="0"/>
              <a:t> часов</a:t>
            </a:r>
            <a:r>
              <a:rPr lang="en-US" dirty="0" smtClean="0"/>
              <a:t> </a:t>
            </a:r>
            <a:r>
              <a:rPr lang="ru-RU" dirty="0" smtClean="0"/>
              <a:t>безуспешных попыток я скачал </a:t>
            </a:r>
            <a:r>
              <a:rPr lang="en-US" dirty="0" err="1" smtClean="0"/>
              <a:t>GitHubDesktop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82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 1-3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6" y="1776549"/>
            <a:ext cx="6239487" cy="4111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252063" y="1690688"/>
            <a:ext cx="44609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/>
              <a:t>С помощью все того же </a:t>
            </a:r>
            <a:r>
              <a:rPr lang="en-US" dirty="0" err="1"/>
              <a:t>GitHubDesktop</a:t>
            </a:r>
            <a:r>
              <a:rPr lang="en-US" dirty="0"/>
              <a:t> </a:t>
            </a:r>
            <a:r>
              <a:rPr lang="ru-RU" dirty="0"/>
              <a:t>я выполнил </a:t>
            </a:r>
            <a:r>
              <a:rPr lang="en-US" dirty="0"/>
              <a:t>pull </a:t>
            </a:r>
            <a:r>
              <a:rPr lang="ru-RU" dirty="0"/>
              <a:t>со своего </a:t>
            </a:r>
            <a:r>
              <a:rPr lang="ru-RU" dirty="0" err="1"/>
              <a:t>репозитория</a:t>
            </a:r>
            <a:r>
              <a:rPr lang="ru-RU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ru-RU" dirty="0" smtClean="0"/>
              <a:t>Здесь я добавил библиотеку для работы с </a:t>
            </a:r>
            <a:r>
              <a:rPr lang="en-US" dirty="0" smtClean="0"/>
              <a:t>csv </a:t>
            </a:r>
            <a:r>
              <a:rPr lang="ru-RU" dirty="0" smtClean="0"/>
              <a:t>файлами, считал </a:t>
            </a:r>
            <a:r>
              <a:rPr lang="en-US" dirty="0" smtClean="0"/>
              <a:t>books.csv </a:t>
            </a:r>
            <a:r>
              <a:rPr lang="ru-RU" dirty="0" smtClean="0"/>
              <a:t>и подсчитал количество записей, соответствующих условию задания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	</a:t>
            </a:r>
            <a:r>
              <a:rPr lang="ru-RU" dirty="0" smtClean="0"/>
              <a:t>Сделал первый </a:t>
            </a:r>
            <a:r>
              <a:rPr lang="ru-RU" dirty="0" err="1" smtClean="0"/>
              <a:t>коммит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80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4439194" cy="47928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В четвертом задании необходимо прописать поиск по автору с доп. условием. Мой номер ИСУ 285610, следовательно, ограничение на результат – «От </a:t>
            </a:r>
            <a:r>
              <a:rPr lang="ru-RU" dirty="0"/>
              <a:t>2018 </a:t>
            </a:r>
            <a:r>
              <a:rPr lang="ru-RU" dirty="0" smtClean="0"/>
              <a:t>года». Проверяем каждую рассматриваемую строку на эти условия и сразу же выводим.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Делаем </a:t>
            </a:r>
            <a:r>
              <a:rPr lang="ru-RU" dirty="0" err="1" smtClean="0"/>
              <a:t>коммит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237" y="1027906"/>
            <a:ext cx="6083209" cy="4403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22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680" y="1825625"/>
            <a:ext cx="388402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Для пятого задания мне понадобится </a:t>
            </a:r>
            <a:r>
              <a:rPr lang="en-US" dirty="0" err="1" smtClean="0"/>
              <a:t>randomint</a:t>
            </a:r>
            <a:r>
              <a:rPr lang="en-US" dirty="0" smtClean="0"/>
              <a:t>(), </a:t>
            </a:r>
            <a:r>
              <a:rPr lang="ru-RU" dirty="0" smtClean="0"/>
              <a:t>так что импортирую соответствующую библиотеку.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6782"/>
          <a:stretch/>
        </p:blipFill>
        <p:spPr>
          <a:xfrm>
            <a:off x="4500835" y="871538"/>
            <a:ext cx="7046732" cy="530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161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351608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Добавляю проверку на соответствие запросу пользователя и организую вывод в файл</a:t>
            </a:r>
            <a:r>
              <a:rPr lang="en-US" dirty="0" smtClean="0"/>
              <a:t> c </a:t>
            </a:r>
            <a:r>
              <a:rPr lang="ru-RU" dirty="0" smtClean="0"/>
              <a:t>нумерацией строк.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471" y="457723"/>
            <a:ext cx="6833643" cy="5916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919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53</Words>
  <Application>Microsoft Office PowerPoint</Application>
  <PresentationFormat>Широкоэкранный</PresentationFormat>
  <Paragraphs>45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Отчет по лабораторной работе №1</vt:lpstr>
      <vt:lpstr>Предисловие</vt:lpstr>
      <vt:lpstr>Презентация PowerPoint</vt:lpstr>
      <vt:lpstr>Создание аккаунта на GitHub</vt:lpstr>
      <vt:lpstr>Боль</vt:lpstr>
      <vt:lpstr>Задания 1-3</vt:lpstr>
      <vt:lpstr>Задание 4</vt:lpstr>
      <vt:lpstr>Задание 5</vt:lpstr>
      <vt:lpstr>Задание 5</vt:lpstr>
      <vt:lpstr>Задание 5</vt:lpstr>
      <vt:lpstr>Доп. задание 1</vt:lpstr>
      <vt:lpstr>Доп. задание 1</vt:lpstr>
      <vt:lpstr>Доп. задание 1</vt:lpstr>
      <vt:lpstr>Багфикс</vt:lpstr>
      <vt:lpstr>Доп. задание 2</vt:lpstr>
      <vt:lpstr>Доп. задание 2</vt:lpstr>
      <vt:lpstr>Доп. задание 2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</dc:title>
  <dc:creator>Андрей</dc:creator>
  <cp:lastModifiedBy>Андрей</cp:lastModifiedBy>
  <cp:revision>31</cp:revision>
  <dcterms:created xsi:type="dcterms:W3CDTF">2022-09-15T11:19:48Z</dcterms:created>
  <dcterms:modified xsi:type="dcterms:W3CDTF">2022-09-20T10:13:24Z</dcterms:modified>
</cp:coreProperties>
</file>