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7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0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2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1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F7A9-D68F-4A56-97A8-D340A37840EB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D77F-A31C-4313-9386-470D1BED0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china.gitee.io/learn-git-branching/" TargetMode="External"/><Relationship Id="rId2" Type="http://schemas.openxmlformats.org/officeDocument/2006/relationships/hyperlink" Target="https://stepik.org/course/67/syllab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ITMOPython-2022/Lab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ru-RU" dirty="0" err="1" smtClean="0"/>
              <a:t>Чемякин</a:t>
            </a:r>
            <a:r>
              <a:rPr lang="ru-RU" dirty="0" smtClean="0"/>
              <a:t> Андрей, группа </a:t>
            </a:r>
            <a:r>
              <a:rPr lang="en-US" dirty="0" smtClean="0"/>
              <a:t>R3137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7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Не </a:t>
            </a:r>
            <a:r>
              <a:rPr lang="ru-RU" dirty="0" smtClean="0"/>
              <a:t>забываю </a:t>
            </a:r>
            <a:r>
              <a:rPr lang="ru-RU" dirty="0" smtClean="0"/>
              <a:t>добавить </a:t>
            </a:r>
            <a:r>
              <a:rPr lang="ru-RU" dirty="0" smtClean="0"/>
              <a:t>файл, в который записывается результат, в </a:t>
            </a:r>
            <a:r>
              <a:rPr lang="ru-RU" dirty="0" smtClean="0"/>
              <a:t>.</a:t>
            </a:r>
            <a:r>
              <a:rPr lang="en-US" dirty="0" err="1" smtClean="0"/>
              <a:t>gitignore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dirty="0" smtClean="0"/>
              <a:t>делаю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7" y="3178924"/>
            <a:ext cx="52101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94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97076"/>
            <a:ext cx="6150973" cy="32514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Тут у меня возник вопрос о представлении данных, т.к. изученные на </a:t>
            </a:r>
            <a:r>
              <a:rPr lang="ru-RU" dirty="0" err="1" smtClean="0"/>
              <a:t>степике</a:t>
            </a:r>
            <a:r>
              <a:rPr lang="ru-RU" dirty="0" smtClean="0"/>
              <a:t> </a:t>
            </a:r>
            <a:r>
              <a:rPr lang="ru-RU" dirty="0" smtClean="0"/>
              <a:t>списки </a:t>
            </a:r>
            <a:r>
              <a:rPr lang="ru-RU" dirty="0" smtClean="0"/>
              <a:t>придется постоянно перепроверять на </a:t>
            </a:r>
            <a:r>
              <a:rPr lang="ru-RU" dirty="0" err="1" smtClean="0"/>
              <a:t>неповторяемость</a:t>
            </a:r>
            <a:r>
              <a:rPr lang="ru-RU" dirty="0" smtClean="0"/>
              <a:t> элементов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73" y="1626144"/>
            <a:ext cx="4762500" cy="41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8" y="1576840"/>
            <a:ext cx="6250757" cy="11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Для </a:t>
            </a:r>
            <a:r>
              <a:rPr lang="ru-RU" dirty="0" smtClean="0"/>
              <a:t>этой цели идеально </a:t>
            </a:r>
            <a:r>
              <a:rPr lang="ru-RU" dirty="0" smtClean="0"/>
              <a:t>подошли множества и реализованная для них функция .</a:t>
            </a:r>
            <a:r>
              <a:rPr lang="en-US" dirty="0" smtClean="0"/>
              <a:t>add()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По</a:t>
            </a:r>
            <a:r>
              <a:rPr lang="ru-RU" dirty="0" smtClean="0"/>
              <a:t>сле просмотра </a:t>
            </a:r>
            <a:r>
              <a:rPr lang="en-US" dirty="0" smtClean="0"/>
              <a:t>books.csv </a:t>
            </a:r>
            <a:r>
              <a:rPr lang="ru-RU" dirty="0" smtClean="0"/>
              <a:t>открываю </a:t>
            </a:r>
            <a:r>
              <a:rPr lang="en-US" dirty="0" smtClean="0"/>
              <a:t>books-en.csv. </a:t>
            </a:r>
            <a:r>
              <a:rPr lang="ru-RU" dirty="0" smtClean="0"/>
              <a:t>К счастью, в этом файле у каждой книги только один издатель, так что </a:t>
            </a:r>
            <a:r>
              <a:rPr lang="ru-RU" dirty="0" err="1" smtClean="0"/>
              <a:t>парсить</a:t>
            </a:r>
            <a:r>
              <a:rPr lang="ru-RU" dirty="0" smtClean="0"/>
              <a:t> ничего не пришлось.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38" y="653006"/>
            <a:ext cx="5819775" cy="5743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91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</a:t>
            </a:r>
            <a:r>
              <a:rPr lang="ru-RU" dirty="0"/>
              <a:t>з</a:t>
            </a:r>
            <a:r>
              <a:rPr lang="ru-RU" dirty="0" smtClean="0"/>
              <a:t>адание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594" y="1825625"/>
            <a:ext cx="539931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Сортирую множества и вывожу в соответствующие файлы. Делаю </a:t>
            </a:r>
            <a:r>
              <a:rPr lang="ru-RU" sz="2800" dirty="0" err="1" smtClean="0"/>
              <a:t>коммит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923" y="1091292"/>
            <a:ext cx="5830872" cy="5085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70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54" y="491989"/>
            <a:ext cx="5414146" cy="253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35" y="3317965"/>
            <a:ext cx="5713865" cy="3137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0594" y="1825625"/>
            <a:ext cx="5399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Для начала я попробовал найти готовые решения. Подключать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Pandas </a:t>
            </a:r>
            <a:r>
              <a:rPr lang="ru-RU" sz="2800" dirty="0" smtClean="0"/>
              <a:t>мне не хотелось</a:t>
            </a:r>
            <a:r>
              <a:rPr lang="en-US" sz="2800" dirty="0" smtClean="0"/>
              <a:t>, </a:t>
            </a:r>
            <a:r>
              <a:rPr lang="ru-RU" sz="2800" dirty="0" smtClean="0"/>
              <a:t>поэтому я написал свой вариант.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518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654" y="491989"/>
            <a:ext cx="5414146" cy="2532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935" y="3317965"/>
            <a:ext cx="5713865" cy="3137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00594" y="1825625"/>
            <a:ext cx="53993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 smtClean="0"/>
              <a:t>	</a:t>
            </a:r>
            <a:r>
              <a:rPr lang="ru-RU" sz="2800" dirty="0" smtClean="0"/>
              <a:t>Для начала я попробовал найти готовые решения. Подключать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Pandas </a:t>
            </a:r>
            <a:r>
              <a:rPr lang="ru-RU" sz="2800" dirty="0" smtClean="0"/>
              <a:t>мне не хотелось</a:t>
            </a:r>
            <a:r>
              <a:rPr lang="en-US" sz="2800" dirty="0" smtClean="0"/>
              <a:t>, </a:t>
            </a:r>
            <a:r>
              <a:rPr lang="ru-RU" sz="2800" dirty="0" smtClean="0"/>
              <a:t>поэтому я написал свой вариант.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6945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 smtClean="0"/>
              <a:t>	По счастливому стечению обстоятельств, с сентября этого года я являюсь студентом факультета </a:t>
            </a:r>
            <a:r>
              <a:rPr lang="ru-RU" dirty="0" err="1" smtClean="0"/>
              <a:t>СУиР</a:t>
            </a:r>
            <a:r>
              <a:rPr lang="ru-RU" dirty="0" smtClean="0"/>
              <a:t>. Не желая повторять ошибок прошлого, из двух языков программирования я выбрал </a:t>
            </a:r>
            <a:r>
              <a:rPr lang="en-US" dirty="0" smtClean="0"/>
              <a:t>Python.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ru-RU" dirty="0" smtClean="0"/>
              <a:t>Пробежавшись по заданиям первой лабораторной работы, я осознал необходимость самостоятельного изучения основ языка. В этом мне помог курс на </a:t>
            </a:r>
            <a:r>
              <a:rPr lang="en-US" dirty="0" err="1" smtClean="0"/>
              <a:t>Stepik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stepik.org/course/67/syllabus</a:t>
            </a:r>
            <a:r>
              <a:rPr lang="ru-RU" dirty="0" smtClean="0"/>
              <a:t>).</a:t>
            </a:r>
          </a:p>
          <a:p>
            <a:pPr marL="457200" lvl="1" indent="0">
              <a:buNone/>
            </a:pPr>
            <a:r>
              <a:rPr lang="ru-RU" dirty="0"/>
              <a:t>	</a:t>
            </a:r>
            <a:r>
              <a:rPr lang="ru-RU" dirty="0" smtClean="0"/>
              <a:t>Также было в новинку использование </a:t>
            </a:r>
            <a:r>
              <a:rPr lang="en-US" dirty="0" err="1" smtClean="0"/>
              <a:t>Git</a:t>
            </a:r>
            <a:r>
              <a:rPr lang="ru-RU" dirty="0"/>
              <a:t> </a:t>
            </a:r>
            <a:r>
              <a:rPr lang="ru-RU" dirty="0" smtClean="0"/>
              <a:t>(за полтора года на ВТ ни разу не встречал такого требования). К счастью, </a:t>
            </a:r>
            <a:r>
              <a:rPr lang="ru-RU" dirty="0" smtClean="0"/>
              <a:t>сайт </a:t>
            </a:r>
            <a:r>
              <a:rPr lang="en-US" dirty="0">
                <a:hlinkClick r:id="rId3"/>
              </a:rPr>
              <a:t>https://oschina.gitee.io/learn-git-branching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r>
              <a:rPr lang="ru-RU" dirty="0" smtClean="0"/>
              <a:t>оказался </a:t>
            </a:r>
            <a:r>
              <a:rPr lang="ru-RU" dirty="0" smtClean="0"/>
              <a:t>достаточно </a:t>
            </a:r>
            <a:r>
              <a:rPr lang="ru-RU" dirty="0" smtClean="0"/>
              <a:t>информативным.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2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1" y="756119"/>
            <a:ext cx="5354319" cy="3663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400414"/>
            <a:ext cx="4175760" cy="4412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6" y="2841717"/>
            <a:ext cx="4437063" cy="3508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0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аккаунта на </a:t>
            </a:r>
            <a:r>
              <a:rPr lang="en-US" dirty="0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2445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После предыдущих шагов я создал аккаунт на </a:t>
            </a:r>
            <a:r>
              <a:rPr lang="en-US" dirty="0" smtClean="0"/>
              <a:t>GitHub</a:t>
            </a:r>
            <a:r>
              <a:rPr lang="ru-RU" dirty="0" smtClean="0"/>
              <a:t> и выполнил </a:t>
            </a:r>
            <a:r>
              <a:rPr lang="ru-RU" dirty="0" err="1" smtClean="0"/>
              <a:t>форк</a:t>
            </a:r>
            <a:r>
              <a:rPr lang="ru-RU" dirty="0" smtClean="0"/>
              <a:t>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github.com/ITMOPython-2022/Lab-1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470932"/>
            <a:ext cx="4292917" cy="4916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77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03"/>
          <a:stretch/>
        </p:blipFill>
        <p:spPr>
          <a:xfrm>
            <a:off x="870857" y="4107950"/>
            <a:ext cx="5599610" cy="2351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Мем «Гарольд, скрывающий боль» случайно стал иллюстрацией для рекламы  вакцины от коронавируса | AdIndex As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35" y="1367246"/>
            <a:ext cx="4736352" cy="4423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1825625"/>
            <a:ext cx="6224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	Пользуясь инструкциями с </a:t>
            </a:r>
            <a:r>
              <a:rPr lang="en-US" dirty="0" smtClean="0"/>
              <a:t>GitHub, </a:t>
            </a:r>
            <a:r>
              <a:rPr lang="ru-RU" dirty="0" smtClean="0"/>
              <a:t>я попытался залить файлы через </a:t>
            </a:r>
            <a:r>
              <a:rPr lang="en-US" dirty="0" smtClean="0"/>
              <a:t>cmd. </a:t>
            </a:r>
            <a:r>
              <a:rPr lang="ru-RU" dirty="0" smtClean="0"/>
              <a:t>Через пару </a:t>
            </a:r>
            <a:r>
              <a:rPr lang="ru-RU" strike="sngStrike" dirty="0" smtClean="0"/>
              <a:t>дней</a:t>
            </a:r>
            <a:r>
              <a:rPr lang="ru-RU" dirty="0" smtClean="0"/>
              <a:t> часов</a:t>
            </a:r>
            <a:r>
              <a:rPr lang="en-US" dirty="0" smtClean="0"/>
              <a:t> </a:t>
            </a:r>
            <a:r>
              <a:rPr lang="ru-RU" dirty="0" smtClean="0"/>
              <a:t>безуспешных попыток я скачал </a:t>
            </a:r>
            <a:r>
              <a:rPr lang="en-US" dirty="0" err="1" smtClean="0"/>
              <a:t>GitHubDesktop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1-3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6" y="1776549"/>
            <a:ext cx="6239487" cy="4111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252063" y="1690688"/>
            <a:ext cx="4460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С помощью все того же </a:t>
            </a:r>
            <a:r>
              <a:rPr lang="en-US" dirty="0" err="1"/>
              <a:t>GitHubDesktop</a:t>
            </a:r>
            <a:r>
              <a:rPr lang="en-US" dirty="0"/>
              <a:t> </a:t>
            </a:r>
            <a:r>
              <a:rPr lang="ru-RU" dirty="0"/>
              <a:t>я выполнил </a:t>
            </a:r>
            <a:r>
              <a:rPr lang="en-US" dirty="0"/>
              <a:t>pull </a:t>
            </a:r>
            <a:r>
              <a:rPr lang="ru-RU" dirty="0"/>
              <a:t>со своего </a:t>
            </a:r>
            <a:r>
              <a:rPr lang="ru-RU" dirty="0" err="1"/>
              <a:t>репозитория</a:t>
            </a:r>
            <a:r>
              <a:rPr lang="ru-RU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ru-RU" dirty="0" smtClean="0"/>
              <a:t>Здесь </a:t>
            </a:r>
            <a:r>
              <a:rPr lang="ru-RU" dirty="0" smtClean="0"/>
              <a:t>я добавил библиотеку для работы с </a:t>
            </a:r>
            <a:r>
              <a:rPr lang="en-US" dirty="0" smtClean="0"/>
              <a:t>csv </a:t>
            </a:r>
            <a:r>
              <a:rPr lang="ru-RU" dirty="0" smtClean="0"/>
              <a:t>файлами, считал </a:t>
            </a:r>
            <a:r>
              <a:rPr lang="en-US" dirty="0" smtClean="0"/>
              <a:t>books.csv </a:t>
            </a:r>
            <a:r>
              <a:rPr lang="ru-RU" dirty="0" smtClean="0"/>
              <a:t>и подсчитал количество записей, соответствующих условию </a:t>
            </a:r>
            <a:r>
              <a:rPr lang="ru-RU" dirty="0" smtClean="0"/>
              <a:t>задания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	</a:t>
            </a:r>
            <a:r>
              <a:rPr lang="ru-RU" dirty="0" smtClean="0"/>
              <a:t>Сделал первый </a:t>
            </a:r>
            <a:r>
              <a:rPr lang="ru-RU" dirty="0" err="1" smtClean="0"/>
              <a:t>коммит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80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439194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 четвертом задании необходимо прописать поиск по автору с доп. условием. Мой номер ИСУ 285610, следовательно, ограничение на результат – «От </a:t>
            </a:r>
            <a:r>
              <a:rPr lang="ru-RU" dirty="0"/>
              <a:t>2018 </a:t>
            </a:r>
            <a:r>
              <a:rPr lang="ru-RU" dirty="0" smtClean="0"/>
              <a:t>года». Проверяем каждую рассматриваемую строку на эти условия и сразу же </a:t>
            </a:r>
            <a:r>
              <a:rPr lang="ru-RU" dirty="0" smtClean="0"/>
              <a:t>выводим.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Делаем </a:t>
            </a:r>
            <a:r>
              <a:rPr lang="ru-RU" dirty="0" err="1" smtClean="0"/>
              <a:t>коммит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37" y="1027906"/>
            <a:ext cx="6083209" cy="4403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2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680" y="1825625"/>
            <a:ext cx="38840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Для пятого задания </a:t>
            </a:r>
            <a:r>
              <a:rPr lang="ru-RU" dirty="0" smtClean="0"/>
              <a:t>мне понадобится </a:t>
            </a:r>
            <a:r>
              <a:rPr lang="en-US" dirty="0" err="1" smtClean="0"/>
              <a:t>randomint</a:t>
            </a:r>
            <a:r>
              <a:rPr lang="en-US" dirty="0" smtClean="0"/>
              <a:t>(), </a:t>
            </a:r>
            <a:r>
              <a:rPr lang="ru-RU" dirty="0" smtClean="0"/>
              <a:t>так что </a:t>
            </a:r>
            <a:r>
              <a:rPr lang="ru-RU" dirty="0" smtClean="0"/>
              <a:t>импортирую соответствующую </a:t>
            </a:r>
            <a:r>
              <a:rPr lang="ru-RU" dirty="0" smtClean="0"/>
              <a:t>библиотеку.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6782"/>
          <a:stretch/>
        </p:blipFill>
        <p:spPr>
          <a:xfrm>
            <a:off x="4500835" y="871538"/>
            <a:ext cx="7046732" cy="530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6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5160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/>
              <a:t>Добавляю </a:t>
            </a:r>
            <a:r>
              <a:rPr lang="ru-RU" dirty="0" smtClean="0"/>
              <a:t>проверку на соответствие запросу пользователя и </a:t>
            </a:r>
            <a:r>
              <a:rPr lang="ru-RU" dirty="0" smtClean="0"/>
              <a:t>организую </a:t>
            </a:r>
            <a:r>
              <a:rPr lang="ru-RU" dirty="0" smtClean="0"/>
              <a:t>вывод в файл</a:t>
            </a:r>
            <a:r>
              <a:rPr lang="en-US" dirty="0" smtClean="0"/>
              <a:t> c </a:t>
            </a:r>
            <a:r>
              <a:rPr lang="ru-RU" dirty="0" smtClean="0"/>
              <a:t>нумерацией строк.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71" y="457723"/>
            <a:ext cx="6833643" cy="5916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919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47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Отчет по лабораторной работе №1</vt:lpstr>
      <vt:lpstr>Предисловие</vt:lpstr>
      <vt:lpstr>Презентация PowerPoint</vt:lpstr>
      <vt:lpstr>Создание аккаунта на GitHub</vt:lpstr>
      <vt:lpstr>Боль</vt:lpstr>
      <vt:lpstr>Задания 1-3</vt:lpstr>
      <vt:lpstr>Задание 4</vt:lpstr>
      <vt:lpstr>Задание 5</vt:lpstr>
      <vt:lpstr>Задание 5</vt:lpstr>
      <vt:lpstr>Задание 5</vt:lpstr>
      <vt:lpstr>Доп. задание 1</vt:lpstr>
      <vt:lpstr>Доп. задание 1</vt:lpstr>
      <vt:lpstr>Доп. задание 1</vt:lpstr>
      <vt:lpstr>Доп. задание 2</vt:lpstr>
      <vt:lpstr>Доп. задание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</dc:title>
  <dc:creator>Андрей</dc:creator>
  <cp:lastModifiedBy>Андрей</cp:lastModifiedBy>
  <cp:revision>24</cp:revision>
  <dcterms:created xsi:type="dcterms:W3CDTF">2022-09-15T11:19:48Z</dcterms:created>
  <dcterms:modified xsi:type="dcterms:W3CDTF">2022-09-19T20:07:32Z</dcterms:modified>
</cp:coreProperties>
</file>