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2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7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79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6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3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6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63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5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96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3272-EB1B-4D4E-9FAE-8B9019D017C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Отчет по лабораторной работе №2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524000" y="6030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Чемякин Андрей, группа </a:t>
            </a:r>
            <a:r>
              <a:rPr lang="en-US" smtClean="0"/>
              <a:t>R3137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22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2310" y="1690688"/>
            <a:ext cx="4906817" cy="42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возможности просмотра каждой части работы по отдельности добавляю вопрос перед отображением.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4" y="1380115"/>
            <a:ext cx="5101936" cy="48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2310" y="1690688"/>
            <a:ext cx="8804563" cy="42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При </a:t>
            </a:r>
            <a:r>
              <a:rPr lang="ru-RU" dirty="0" smtClean="0"/>
              <a:t>выполнении </a:t>
            </a:r>
            <a:r>
              <a:rPr lang="ru-RU" dirty="0" smtClean="0"/>
              <a:t>задания </a:t>
            </a:r>
            <a:r>
              <a:rPr lang="ru-RU" dirty="0" smtClean="0"/>
              <a:t>были затронуты </a:t>
            </a:r>
            <a:r>
              <a:rPr lang="ru-RU" dirty="0" smtClean="0"/>
              <a:t>интересные</a:t>
            </a:r>
            <a:r>
              <a:rPr lang="en-US" dirty="0" smtClean="0"/>
              <a:t> </a:t>
            </a:r>
            <a:r>
              <a:rPr lang="ru-RU" dirty="0" smtClean="0"/>
              <a:t>возможности работы с командной строкой. Появилось желание изучить графические библиотеки, чтобы впредь избегать подобного.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544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0336" y="1978025"/>
            <a:ext cx="491236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Рисую флаг Швейцарии.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8812"/>
            <a:ext cx="7015480" cy="3173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07" y="377375"/>
            <a:ext cx="5228273" cy="289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8949791" y="3630474"/>
            <a:ext cx="2047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trike="sngStrike" dirty="0" smtClean="0"/>
              <a:t>Ищу билеты</a:t>
            </a:r>
            <a:endParaRPr lang="ru-RU" sz="2800" strike="sngStrike" dirty="0"/>
          </a:p>
        </p:txBody>
      </p:sp>
    </p:spTree>
    <p:extLst>
      <p:ext uri="{BB962C8B-B14F-4D97-AF65-F5344CB8AC3E}">
        <p14:creationId xmlns:p14="http://schemas.microsoft.com/office/powerpoint/2010/main" val="11769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82524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Добавляю вывод узора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77" y="1690688"/>
            <a:ext cx="5823903" cy="4343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2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5990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 объявил список, который будет отображением точек и осей графика.</a:t>
            </a:r>
          </a:p>
          <a:p>
            <a:pPr marL="0" indent="0">
              <a:buNone/>
            </a:pPr>
            <a:r>
              <a:rPr lang="ru-RU" dirty="0" smtClean="0"/>
              <a:t>Дальше я прошел по списку и для каждого </a:t>
            </a:r>
            <a:r>
              <a:rPr lang="en-US" dirty="0" smtClean="0"/>
              <a:t>X </a:t>
            </a:r>
            <a:r>
              <a:rPr lang="ru-RU" dirty="0" smtClean="0"/>
              <a:t>нашел </a:t>
            </a:r>
            <a:r>
              <a:rPr lang="en-US" dirty="0" smtClean="0"/>
              <a:t>Y </a:t>
            </a:r>
            <a:r>
              <a:rPr lang="ru-RU" dirty="0" smtClean="0"/>
              <a:t>и нанес их на график.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71" y="365125"/>
            <a:ext cx="6391275" cy="6200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0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9462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 крайней мере, я так думал.</a:t>
            </a:r>
          </a:p>
          <a:p>
            <a:pPr marL="0" indent="0">
              <a:buNone/>
            </a:pPr>
            <a:r>
              <a:rPr lang="ru-RU" dirty="0" smtClean="0"/>
              <a:t>Как оказалось, при объявлении массива все его элементы стали ссылаться на один « » и при его замене на «*» изменялся весь столбец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85" y="365125"/>
            <a:ext cx="6537180" cy="4588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5" y="5548313"/>
            <a:ext cx="8239125" cy="62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4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9462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Ну ничего, объявим по-другому.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40574"/>
          <a:stretch/>
        </p:blipFill>
        <p:spPr>
          <a:xfrm>
            <a:off x="5586548" y="541336"/>
            <a:ext cx="6152871" cy="5286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59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3909" y="1825625"/>
            <a:ext cx="308725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Работает </a:t>
            </a:r>
          </a:p>
          <a:p>
            <a:pPr marL="0" indent="0">
              <a:buNone/>
            </a:pPr>
            <a:r>
              <a:rPr lang="ru-RU" strike="sngStrike" dirty="0" smtClean="0"/>
              <a:t>удивительно</a:t>
            </a:r>
            <a:endParaRPr lang="ru-RU" strike="sngStrike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570" y="549276"/>
            <a:ext cx="6990795" cy="5627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84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2309" y="1690688"/>
            <a:ext cx="10081491" cy="225562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Добавляю диаграмму по заданному условию</a:t>
            </a:r>
            <a:endParaRPr lang="ru-RU" strike="sngStrik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5438"/>
            <a:ext cx="9284855" cy="4195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509" y="2603284"/>
            <a:ext cx="5934075" cy="134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879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</a:t>
            </a:r>
            <a:r>
              <a:rPr lang="ru-RU" dirty="0"/>
              <a:t>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2310" y="1690688"/>
            <a:ext cx="4232564" cy="42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отображения анимации импортирую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time. </a:t>
            </a:r>
            <a:r>
              <a:rPr lang="ru-RU" dirty="0" smtClean="0"/>
              <a:t>Также создаю файл с заранее прописанными кадрами.</a:t>
            </a:r>
          </a:p>
          <a:p>
            <a:pPr marL="0" indent="0">
              <a:buNone/>
            </a:pPr>
            <a:r>
              <a:rPr lang="ru-RU" dirty="0" smtClean="0"/>
              <a:t>Вывожу файл по шесть строк, ставлю задержку 0,5 секунд, очищаю консоль, повторяю.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97" y="1435533"/>
            <a:ext cx="3190875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26" y="2551979"/>
            <a:ext cx="6246091" cy="3791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96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152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Задание 1</vt:lpstr>
      <vt:lpstr>Задание 2</vt:lpstr>
      <vt:lpstr>Задание 3</vt:lpstr>
      <vt:lpstr>Задание 3</vt:lpstr>
      <vt:lpstr>Задание 3</vt:lpstr>
      <vt:lpstr>Задание 3</vt:lpstr>
      <vt:lpstr>Задание 4</vt:lpstr>
      <vt:lpstr>Доп. задание 1</vt:lpstr>
      <vt:lpstr>Доработка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Андрей</cp:lastModifiedBy>
  <cp:revision>13</cp:revision>
  <dcterms:created xsi:type="dcterms:W3CDTF">2022-09-28T07:11:47Z</dcterms:created>
  <dcterms:modified xsi:type="dcterms:W3CDTF">2022-10-03T12:11:28Z</dcterms:modified>
</cp:coreProperties>
</file>