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7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79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6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3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6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63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5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96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3272-EB1B-4D4E-9FAE-8B9019D017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A586-087C-4BE7-A276-A558C5889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Отчет по лабораторной работе №3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524000" y="6030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Чемякин Андрей, группа </a:t>
            </a:r>
            <a:r>
              <a:rPr lang="en-US" smtClean="0"/>
              <a:t>R3137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22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Доп. задание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181" y="1539298"/>
            <a:ext cx="527396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Теперь необходимо найти все комбинации элементов. Напишем функцию, перебирающую все комбинации предметов в рюкзаке.</a:t>
            </a:r>
          </a:p>
          <a:p>
            <a:pPr marL="0" indent="0">
              <a:buNone/>
            </a:pPr>
            <a:r>
              <a:rPr lang="ru-RU" dirty="0" smtClean="0"/>
              <a:t>Можно сделать это эффективнее, но предметов только 12, а </a:t>
            </a:r>
            <a:r>
              <a:rPr lang="ru-RU" dirty="0" err="1" smtClean="0"/>
              <a:t>дедлайн</a:t>
            </a:r>
            <a:r>
              <a:rPr lang="ru-RU" dirty="0" smtClean="0"/>
              <a:t> не за горами</a:t>
            </a:r>
            <a:endParaRPr lang="ru-RU" dirty="0" smtClean="0"/>
          </a:p>
          <a:p>
            <a:pPr marL="0" indent="0">
              <a:buNone/>
            </a:pPr>
            <a:endParaRPr lang="ru-RU" strike="sngStrike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4829030"/>
            <a:ext cx="5267325" cy="1781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63" y="703550"/>
            <a:ext cx="5695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2309" y="1690688"/>
            <a:ext cx="6864927" cy="22556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3200" dirty="0" smtClean="0"/>
              <a:t>Запускаю функцию. </a:t>
            </a:r>
          </a:p>
          <a:p>
            <a:pPr marL="457200" lvl="1" indent="0">
              <a:buNone/>
            </a:pPr>
            <a:r>
              <a:rPr lang="ru-RU" sz="3200" dirty="0" smtClean="0"/>
              <a:t>Получилось неплохо.</a:t>
            </a:r>
          </a:p>
          <a:p>
            <a:pPr marL="457200" lvl="1" indent="0">
              <a:buNone/>
            </a:pPr>
            <a:r>
              <a:rPr lang="ru-RU" sz="3200" dirty="0"/>
              <a:t>Е</a:t>
            </a:r>
            <a:r>
              <a:rPr lang="ru-RU" sz="3200" dirty="0" smtClean="0"/>
              <a:t>сть оптимальный набор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09" y="3533127"/>
            <a:ext cx="5454412" cy="19371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24" y="478772"/>
            <a:ext cx="2962356" cy="56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2310" y="1690689"/>
            <a:ext cx="7188199" cy="1578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При выполнении задания </a:t>
            </a:r>
            <a:r>
              <a:rPr lang="ru-RU" dirty="0" smtClean="0"/>
              <a:t>вспомнил о своем участии в олимпиадах по программированию. Приятное было время.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99693" y="4184130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600" dirty="0" smtClean="0"/>
              <a:t>	И </a:t>
            </a:r>
            <a:r>
              <a:rPr lang="ru-RU" sz="2600" dirty="0"/>
              <a:t>еще понял, что хорошо бы купить рюкзак побольше. 2023 на носу все-таки.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509" y="636314"/>
            <a:ext cx="3248025" cy="3362325"/>
          </a:xfrm>
          <a:prstGeom prst="rect">
            <a:avLst/>
          </a:prstGeom>
        </p:spPr>
      </p:pic>
      <p:pic>
        <p:nvPicPr>
          <p:cNvPr id="4100" name="Picture 4" descr="Забавные рюкзаки - 74 фот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97" y="3483033"/>
            <a:ext cx="2739857" cy="295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Когда-то давно я вникал в задачу о рюкзаке. В первый раз я столкнулся с одной из ее вариаций на регионе олимпиады школьников по информатике в 2017 или 2018 году. Помню, что мое решение не проходило по всем тестам, но часть баллов получить удалось. 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Чтобы вспомнить, читаю статью с </a:t>
            </a:r>
            <a:r>
              <a:rPr lang="ru-RU" dirty="0" err="1" smtClean="0"/>
              <a:t>проглиба</a:t>
            </a:r>
            <a:r>
              <a:rPr lang="ru-RU" dirty="0" smtClean="0"/>
              <a:t> и </a:t>
            </a:r>
            <a:r>
              <a:rPr lang="ru-RU" dirty="0" err="1" smtClean="0"/>
              <a:t>викиконспектов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092" y="4388058"/>
            <a:ext cx="8275782" cy="19238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60" y="3734810"/>
            <a:ext cx="2486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3655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Начинаю с объявления </a:t>
            </a:r>
            <a:r>
              <a:rPr lang="ru-RU" dirty="0" smtClean="0"/>
              <a:t>кортежа</a:t>
            </a:r>
            <a:r>
              <a:rPr lang="ru-RU" dirty="0" smtClean="0"/>
              <a:t>, </a:t>
            </a:r>
            <a:r>
              <a:rPr lang="ru-RU" dirty="0" smtClean="0"/>
              <a:t>в котором содержатся записи о всем движимом имуществе Тома. Использую </a:t>
            </a:r>
            <a:r>
              <a:rPr lang="ru-RU" dirty="0" smtClean="0"/>
              <a:t>эту структуру</a:t>
            </a:r>
            <a:r>
              <a:rPr lang="ru-RU" dirty="0" smtClean="0"/>
              <a:t>, </a:t>
            </a:r>
            <a:r>
              <a:rPr lang="ru-RU" dirty="0" smtClean="0"/>
              <a:t>потому что после обработки таблицы </a:t>
            </a:r>
            <a:r>
              <a:rPr lang="ru-RU" dirty="0" err="1" smtClean="0"/>
              <a:t>мемоизации</a:t>
            </a:r>
            <a:r>
              <a:rPr lang="ru-RU" dirty="0" smtClean="0"/>
              <a:t> удобнее всего будет обращаться к элементам по их номеру.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Нулевой элемент – вес, первый – очки выживания, второй – условное обозначение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84" y="4711700"/>
            <a:ext cx="6410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1" y="1475293"/>
            <a:ext cx="458354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Честно признаюсь, что практически без изменений взял код со статьи с </a:t>
            </a:r>
            <a:r>
              <a:rPr lang="ru-RU" dirty="0" err="1" smtClean="0"/>
              <a:t>проглиба</a:t>
            </a:r>
            <a:r>
              <a:rPr lang="ru-RU" dirty="0"/>
              <a:t> </a:t>
            </a:r>
            <a:r>
              <a:rPr lang="ru-RU" dirty="0" smtClean="0"/>
              <a:t>(но разобрался что и как работает).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45" y="701964"/>
            <a:ext cx="6556202" cy="4872326"/>
          </a:xfrm>
          <a:prstGeom prst="rect">
            <a:avLst/>
          </a:prstGeom>
        </p:spPr>
      </p:pic>
      <p:pic>
        <p:nvPicPr>
          <p:cNvPr id="9" name="Picture 2" descr="Чужой код: краткий ликбез по использованию / Skillbox M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" y="3807330"/>
            <a:ext cx="4047836" cy="266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5525655" cy="80673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Смотрим что получилось.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35" y="2431828"/>
            <a:ext cx="4550929" cy="39809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22944" y="5349152"/>
            <a:ext cx="3873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Похоже на правду</a:t>
            </a:r>
          </a:p>
        </p:txBody>
      </p:sp>
      <p:pic>
        <p:nvPicPr>
          <p:cNvPr id="1030" name="Picture 6" descr="Когда жизнь кувырком | Пикаб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44" y="522000"/>
            <a:ext cx="2994024" cy="44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100070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Добавляем следующую функцию.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73" y="3530581"/>
            <a:ext cx="3649663" cy="285853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6028" y="2988973"/>
            <a:ext cx="3850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Должно получиться </a:t>
            </a:r>
            <a:r>
              <a:rPr lang="ru-RU" sz="2800" dirty="0" smtClean="0"/>
              <a:t>так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925" y="1293091"/>
            <a:ext cx="7162718" cy="44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2930236" cy="474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Получилось так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86107" y="3314519"/>
            <a:ext cx="10892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Отлично, но нам еще понадобится сумма очков выживания всех предметов. Напишем функцию для ее подсчета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64" y="1845162"/>
            <a:ext cx="3876675" cy="962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92" y="2434792"/>
            <a:ext cx="4802843" cy="7044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92" y="4443936"/>
            <a:ext cx="4124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59872" y="1721391"/>
            <a:ext cx="4565073" cy="2222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Записываем в двумерный массив условные обозначения предметов согласно количеству занимаемых ими ячеек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57" y="1027906"/>
            <a:ext cx="5648325" cy="5286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358"/>
            <a:ext cx="4325214" cy="16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1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8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Проверим, выживет ли Том, если пойдет до вышки с рюкзаком поменьше.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5" y="2711470"/>
            <a:ext cx="10483123" cy="17559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5" y="5590926"/>
            <a:ext cx="7396740" cy="75105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49367" y="48533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smtClean="0"/>
              <a:t>Похоже, что нет</a:t>
            </a:r>
            <a:endParaRPr lang="ru-RU" sz="2800" dirty="0"/>
          </a:p>
        </p:txBody>
      </p:sp>
      <p:pic>
        <p:nvPicPr>
          <p:cNvPr id="2052" name="Picture 4" descr="Создать мем &quot;Грусть (Грусть, в мире грустит один котик, грущу)&quot; - Картинки  - Meme-arsenal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22" y="4547356"/>
            <a:ext cx="2782852" cy="2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122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Задание 1</vt:lpstr>
      <vt:lpstr>Задание 1</vt:lpstr>
      <vt:lpstr>Задание 1</vt:lpstr>
      <vt:lpstr>Задание 1</vt:lpstr>
      <vt:lpstr>Задание 1</vt:lpstr>
      <vt:lpstr>Задание 1</vt:lpstr>
      <vt:lpstr>Задание 1</vt:lpstr>
      <vt:lpstr>Доп. задание 1</vt:lpstr>
      <vt:lpstr>Доп. задание 2</vt:lpstr>
      <vt:lpstr>Доп. задание 2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31</cp:revision>
  <dcterms:created xsi:type="dcterms:W3CDTF">2022-09-28T07:11:47Z</dcterms:created>
  <dcterms:modified xsi:type="dcterms:W3CDTF">2022-10-23T06:13:12Z</dcterms:modified>
</cp:coreProperties>
</file>