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28"/>
    <a:srgbClr val="FFC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428" y="-68"/>
      </p:cViewPr>
      <p:guideLst>
        <p:guide orient="horz" pos="2160"/>
        <p:guide pos="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4101-7B28-4825-9874-15002BB688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A9EA6-2E52-43E4-9DE9-C7BEC7C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3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900-B5EE-4DED-A3D0-95542281E9C0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594F-D97F-493B-9674-B5C5F8BE4420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EC48-0462-40B7-B7DB-FEDDF9091856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1AC9-E0BE-4A77-B96C-37ADC2B06485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91AC-FA6A-464F-B1B9-5315C0C3F22B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90D4-13C4-4D4B-B323-C83CF6B7C94C}" type="datetime1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6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6807-6201-4EE9-827F-9F72D14376E0}" type="datetime1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7C81-7FD7-43BD-9E0D-64AA34C29333}" type="datetime1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A7B-008D-4C2B-8150-5823890A5F16}" type="datetime1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2F56-B763-4895-81B1-8964C82B2A83}" type="datetime1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3F1-E6F1-4DEE-B341-1920F909B5EC}" type="datetime1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DD8F-A0EB-4F3E-97B6-38A608D74F18}" type="datetime1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E6F2-E48B-4B00-88E9-7A4D741AA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4926" y="234888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2B2A2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ФИО спикера</a:t>
            </a:r>
          </a:p>
          <a:p>
            <a:pPr algn="ctr"/>
            <a:endParaRPr lang="ru-RU" sz="4000" b="1" dirty="0" smtClean="0">
              <a:solidFill>
                <a:srgbClr val="2B2A2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4000" b="1" dirty="0" smtClean="0">
                <a:solidFill>
                  <a:srgbClr val="2B2A2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Тема доклада </a:t>
            </a:r>
            <a:endParaRPr lang="ru-RU" sz="4000" b="1" dirty="0">
              <a:solidFill>
                <a:srgbClr val="2B2A28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6925845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ЗАГОЛОВОК СЛАЙДА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6925845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ЗАГОЛОВОК СЛАЙДА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E6F2-E48B-4B00-88E9-7A4D741AA2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6854" y="3140968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5668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14</Words>
  <Application>Microsoft Office PowerPoint</Application>
  <PresentationFormat>Произвольный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ЗАГОЛОВОК СЛАЙДА</vt:lpstr>
      <vt:lpstr>ЗАГОЛОВОК СЛАЙДА</vt:lpstr>
      <vt:lpstr>Презентация PowerPoint</vt:lpstr>
    </vt:vector>
  </TitlesOfParts>
  <Company>IT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Степанова Елизавета Александровна, тел. 86(717)3078</dc:creator>
  <cp:lastModifiedBy>Степанова Елизавета Александровна, тел. 86(717)3078</cp:lastModifiedBy>
  <cp:revision>26</cp:revision>
  <dcterms:created xsi:type="dcterms:W3CDTF">2022-04-22T20:31:02Z</dcterms:created>
  <dcterms:modified xsi:type="dcterms:W3CDTF">2024-11-26T08:19:38Z</dcterms:modified>
</cp:coreProperties>
</file>