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23638" y="667969"/>
            <a:ext cx="1536700" cy="377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544181" y="2266950"/>
            <a:ext cx="3774440" cy="2801620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dirty="0" sz="5400" spc="-195">
                <a:solidFill>
                  <a:srgbClr val="FFFFFF"/>
                </a:solidFill>
                <a:latin typeface="Trebuchet MS"/>
                <a:cs typeface="Trebuchet MS"/>
              </a:rPr>
              <a:t>Arduino  </a:t>
            </a:r>
            <a:r>
              <a:rPr dirty="0" sz="5400" spc="-215">
                <a:solidFill>
                  <a:srgbClr val="FFFFFF"/>
                </a:solidFill>
                <a:latin typeface="Trebuchet MS"/>
                <a:cs typeface="Trebuchet MS"/>
              </a:rPr>
              <a:t>Based </a:t>
            </a:r>
            <a:r>
              <a:rPr dirty="0" sz="5400" spc="-330">
                <a:solidFill>
                  <a:srgbClr val="FFFFFF"/>
                </a:solidFill>
                <a:latin typeface="Trebuchet MS"/>
                <a:cs typeface="Trebuchet MS"/>
              </a:rPr>
              <a:t>Fire  </a:t>
            </a:r>
            <a:r>
              <a:rPr dirty="0" sz="5400" spc="-265">
                <a:solidFill>
                  <a:srgbClr val="FFFFFF"/>
                </a:solidFill>
                <a:latin typeface="Trebuchet MS"/>
                <a:cs typeface="Trebuchet MS"/>
              </a:rPr>
              <a:t>Alarm</a:t>
            </a:r>
            <a:r>
              <a:rPr dirty="0" sz="5400" spc="-48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400" spc="-275">
                <a:solidFill>
                  <a:srgbClr val="FFFFFF"/>
                </a:solidFill>
                <a:latin typeface="Trebuchet MS"/>
                <a:cs typeface="Trebuchet MS"/>
              </a:rPr>
              <a:t>System</a:t>
            </a:r>
            <a:endParaRPr sz="5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By </a:t>
            </a:r>
            <a:r>
              <a:rPr dirty="0" sz="2000" spc="-25">
                <a:solidFill>
                  <a:srgbClr val="FFFFFF"/>
                </a:solidFill>
                <a:latin typeface="Carlito"/>
                <a:cs typeface="Carlito"/>
              </a:rPr>
              <a:t>Stanimir,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Stelian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dirty="0" sz="2000" spc="3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Stoyan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7188834" cy="6858000"/>
            <a:chOff x="0" y="0"/>
            <a:chExt cx="7188834" cy="68580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7188834" cy="6858000"/>
            </a:xfrm>
            <a:custGeom>
              <a:avLst/>
              <a:gdLst/>
              <a:ahLst/>
              <a:cxnLst/>
              <a:rect l="l" t="t" r="r" b="b"/>
              <a:pathLst>
                <a:path w="7188834" h="6858000">
                  <a:moveTo>
                    <a:pt x="7079996" y="0"/>
                  </a:moveTo>
                  <a:lnTo>
                    <a:pt x="0" y="0"/>
                  </a:lnTo>
                  <a:lnTo>
                    <a:pt x="0" y="6857999"/>
                  </a:lnTo>
                  <a:lnTo>
                    <a:pt x="4849114" y="6857999"/>
                  </a:lnTo>
                  <a:lnTo>
                    <a:pt x="4997831" y="6712661"/>
                  </a:lnTo>
                  <a:lnTo>
                    <a:pt x="5031352" y="6677758"/>
                  </a:lnTo>
                  <a:lnTo>
                    <a:pt x="5064659" y="6642648"/>
                  </a:lnTo>
                  <a:lnTo>
                    <a:pt x="5097750" y="6607333"/>
                  </a:lnTo>
                  <a:lnTo>
                    <a:pt x="5130623" y="6571813"/>
                  </a:lnTo>
                  <a:lnTo>
                    <a:pt x="5163279" y="6536089"/>
                  </a:lnTo>
                  <a:lnTo>
                    <a:pt x="5195716" y="6500162"/>
                  </a:lnTo>
                  <a:lnTo>
                    <a:pt x="5227932" y="6464033"/>
                  </a:lnTo>
                  <a:lnTo>
                    <a:pt x="5259927" y="6427705"/>
                  </a:lnTo>
                  <a:lnTo>
                    <a:pt x="5291700" y="6391176"/>
                  </a:lnTo>
                  <a:lnTo>
                    <a:pt x="5323249" y="6354449"/>
                  </a:lnTo>
                  <a:lnTo>
                    <a:pt x="5354574" y="6317525"/>
                  </a:lnTo>
                  <a:lnTo>
                    <a:pt x="5385673" y="6280404"/>
                  </a:lnTo>
                  <a:lnTo>
                    <a:pt x="5416546" y="6243088"/>
                  </a:lnTo>
                  <a:lnTo>
                    <a:pt x="5447191" y="6205578"/>
                  </a:lnTo>
                  <a:lnTo>
                    <a:pt x="5477607" y="6167874"/>
                  </a:lnTo>
                  <a:lnTo>
                    <a:pt x="5507794" y="6129979"/>
                  </a:lnTo>
                  <a:lnTo>
                    <a:pt x="5537750" y="6091892"/>
                  </a:lnTo>
                  <a:lnTo>
                    <a:pt x="5567474" y="6053616"/>
                  </a:lnTo>
                  <a:lnTo>
                    <a:pt x="5596965" y="6015150"/>
                  </a:lnTo>
                  <a:lnTo>
                    <a:pt x="5626223" y="5976497"/>
                  </a:lnTo>
                  <a:lnTo>
                    <a:pt x="5655245" y="5937657"/>
                  </a:lnTo>
                  <a:lnTo>
                    <a:pt x="5684031" y="5898631"/>
                  </a:lnTo>
                  <a:lnTo>
                    <a:pt x="5712580" y="5859420"/>
                  </a:lnTo>
                  <a:lnTo>
                    <a:pt x="5740890" y="5820026"/>
                  </a:lnTo>
                  <a:lnTo>
                    <a:pt x="5768962" y="5780449"/>
                  </a:lnTo>
                  <a:lnTo>
                    <a:pt x="5796793" y="5740691"/>
                  </a:lnTo>
                  <a:lnTo>
                    <a:pt x="5824383" y="5700752"/>
                  </a:lnTo>
                  <a:lnTo>
                    <a:pt x="5851730" y="5660634"/>
                  </a:lnTo>
                  <a:lnTo>
                    <a:pt x="5878834" y="5620338"/>
                  </a:lnTo>
                  <a:lnTo>
                    <a:pt x="5905693" y="5579864"/>
                  </a:lnTo>
                  <a:lnTo>
                    <a:pt x="5932307" y="5539214"/>
                  </a:lnTo>
                  <a:lnTo>
                    <a:pt x="5958673" y="5498389"/>
                  </a:lnTo>
                  <a:lnTo>
                    <a:pt x="5984793" y="5457389"/>
                  </a:lnTo>
                  <a:lnTo>
                    <a:pt x="6010663" y="5416217"/>
                  </a:lnTo>
                  <a:lnTo>
                    <a:pt x="6036283" y="5374873"/>
                  </a:lnTo>
                  <a:lnTo>
                    <a:pt x="6061653" y="5333358"/>
                  </a:lnTo>
                  <a:lnTo>
                    <a:pt x="6086770" y="5291672"/>
                  </a:lnTo>
                  <a:lnTo>
                    <a:pt x="6111635" y="5249819"/>
                  </a:lnTo>
                  <a:lnTo>
                    <a:pt x="6136245" y="5207797"/>
                  </a:lnTo>
                  <a:lnTo>
                    <a:pt x="6160601" y="5165609"/>
                  </a:lnTo>
                  <a:lnTo>
                    <a:pt x="6184700" y="5123255"/>
                  </a:lnTo>
                  <a:lnTo>
                    <a:pt x="6208542" y="5080736"/>
                  </a:lnTo>
                  <a:lnTo>
                    <a:pt x="6232125" y="5038054"/>
                  </a:lnTo>
                  <a:lnTo>
                    <a:pt x="6255449" y="4995210"/>
                  </a:lnTo>
                  <a:lnTo>
                    <a:pt x="6278513" y="4952204"/>
                  </a:lnTo>
                  <a:lnTo>
                    <a:pt x="6301315" y="4909037"/>
                  </a:lnTo>
                  <a:lnTo>
                    <a:pt x="6323854" y="4865712"/>
                  </a:lnTo>
                  <a:lnTo>
                    <a:pt x="6346130" y="4822228"/>
                  </a:lnTo>
                  <a:lnTo>
                    <a:pt x="6368142" y="4778587"/>
                  </a:lnTo>
                  <a:lnTo>
                    <a:pt x="6389887" y="4734790"/>
                  </a:lnTo>
                  <a:lnTo>
                    <a:pt x="6411366" y="4690838"/>
                  </a:lnTo>
                  <a:lnTo>
                    <a:pt x="6432577" y="4646732"/>
                  </a:lnTo>
                  <a:lnTo>
                    <a:pt x="6453519" y="4602474"/>
                  </a:lnTo>
                  <a:lnTo>
                    <a:pt x="6474190" y="4558063"/>
                  </a:lnTo>
                  <a:lnTo>
                    <a:pt x="6494591" y="4513501"/>
                  </a:lnTo>
                  <a:lnTo>
                    <a:pt x="6514720" y="4468790"/>
                  </a:lnTo>
                  <a:lnTo>
                    <a:pt x="6534576" y="4423930"/>
                  </a:lnTo>
                  <a:lnTo>
                    <a:pt x="6554157" y="4378922"/>
                  </a:lnTo>
                  <a:lnTo>
                    <a:pt x="6573463" y="4333768"/>
                  </a:lnTo>
                  <a:lnTo>
                    <a:pt x="6592493" y="4288468"/>
                  </a:lnTo>
                  <a:lnTo>
                    <a:pt x="6611245" y="4243024"/>
                  </a:lnTo>
                  <a:lnTo>
                    <a:pt x="6629719" y="4197437"/>
                  </a:lnTo>
                  <a:lnTo>
                    <a:pt x="6647914" y="4151707"/>
                  </a:lnTo>
                  <a:lnTo>
                    <a:pt x="6665828" y="4105836"/>
                  </a:lnTo>
                  <a:lnTo>
                    <a:pt x="6683460" y="4059825"/>
                  </a:lnTo>
                  <a:lnTo>
                    <a:pt x="6700809" y="4013674"/>
                  </a:lnTo>
                  <a:lnTo>
                    <a:pt x="6717875" y="3967386"/>
                  </a:lnTo>
                  <a:lnTo>
                    <a:pt x="6734656" y="3920960"/>
                  </a:lnTo>
                  <a:lnTo>
                    <a:pt x="6751151" y="3874398"/>
                  </a:lnTo>
                  <a:lnTo>
                    <a:pt x="6767360" y="3827702"/>
                  </a:lnTo>
                  <a:lnTo>
                    <a:pt x="6783280" y="3780872"/>
                  </a:lnTo>
                  <a:lnTo>
                    <a:pt x="6798911" y="3733908"/>
                  </a:lnTo>
                  <a:lnTo>
                    <a:pt x="6814252" y="3686814"/>
                  </a:lnTo>
                  <a:lnTo>
                    <a:pt x="6829302" y="3639588"/>
                  </a:lnTo>
                  <a:lnTo>
                    <a:pt x="6844060" y="3592233"/>
                  </a:lnTo>
                  <a:lnTo>
                    <a:pt x="6858524" y="3544749"/>
                  </a:lnTo>
                  <a:lnTo>
                    <a:pt x="6872694" y="3497138"/>
                  </a:lnTo>
                  <a:lnTo>
                    <a:pt x="6886569" y="3449400"/>
                  </a:lnTo>
                  <a:lnTo>
                    <a:pt x="6900147" y="3401537"/>
                  </a:lnTo>
                  <a:lnTo>
                    <a:pt x="6913428" y="3353550"/>
                  </a:lnTo>
                  <a:lnTo>
                    <a:pt x="6926410" y="3305439"/>
                  </a:lnTo>
                  <a:lnTo>
                    <a:pt x="6939092" y="3257206"/>
                  </a:lnTo>
                  <a:lnTo>
                    <a:pt x="6951474" y="3208852"/>
                  </a:lnTo>
                  <a:lnTo>
                    <a:pt x="6963554" y="3160378"/>
                  </a:lnTo>
                  <a:lnTo>
                    <a:pt x="6975331" y="3111785"/>
                  </a:lnTo>
                  <a:lnTo>
                    <a:pt x="6986805" y="3063074"/>
                  </a:lnTo>
                  <a:lnTo>
                    <a:pt x="6997973" y="3014246"/>
                  </a:lnTo>
                  <a:lnTo>
                    <a:pt x="7008836" y="2965302"/>
                  </a:lnTo>
                  <a:lnTo>
                    <a:pt x="7019391" y="2916244"/>
                  </a:lnTo>
                  <a:lnTo>
                    <a:pt x="7029638" y="2867072"/>
                  </a:lnTo>
                  <a:lnTo>
                    <a:pt x="7039577" y="2817787"/>
                  </a:lnTo>
                  <a:lnTo>
                    <a:pt x="7049205" y="2768390"/>
                  </a:lnTo>
                  <a:lnTo>
                    <a:pt x="7058521" y="2718883"/>
                  </a:lnTo>
                  <a:lnTo>
                    <a:pt x="7067525" y="2669266"/>
                  </a:lnTo>
                  <a:lnTo>
                    <a:pt x="7076216" y="2619541"/>
                  </a:lnTo>
                  <a:lnTo>
                    <a:pt x="7084593" y="2569709"/>
                  </a:lnTo>
                  <a:lnTo>
                    <a:pt x="7092654" y="2519770"/>
                  </a:lnTo>
                  <a:lnTo>
                    <a:pt x="7100398" y="2469726"/>
                  </a:lnTo>
                  <a:lnTo>
                    <a:pt x="7107825" y="2419577"/>
                  </a:lnTo>
                  <a:lnTo>
                    <a:pt x="7114933" y="2369326"/>
                  </a:lnTo>
                  <a:lnTo>
                    <a:pt x="7121721" y="2318973"/>
                  </a:lnTo>
                  <a:lnTo>
                    <a:pt x="7128189" y="2268518"/>
                  </a:lnTo>
                  <a:lnTo>
                    <a:pt x="7134334" y="2217964"/>
                  </a:lnTo>
                  <a:lnTo>
                    <a:pt x="7140157" y="2167310"/>
                  </a:lnTo>
                  <a:lnTo>
                    <a:pt x="7145655" y="2116559"/>
                  </a:lnTo>
                  <a:lnTo>
                    <a:pt x="7150829" y="2065711"/>
                  </a:lnTo>
                  <a:lnTo>
                    <a:pt x="7155677" y="2014767"/>
                  </a:lnTo>
                  <a:lnTo>
                    <a:pt x="7160197" y="1963729"/>
                  </a:lnTo>
                  <a:lnTo>
                    <a:pt x="7164389" y="1912597"/>
                  </a:lnTo>
                  <a:lnTo>
                    <a:pt x="7168252" y="1861373"/>
                  </a:lnTo>
                  <a:lnTo>
                    <a:pt x="7171784" y="1810057"/>
                  </a:lnTo>
                  <a:lnTo>
                    <a:pt x="7174985" y="1758650"/>
                  </a:lnTo>
                  <a:lnTo>
                    <a:pt x="7177854" y="1707154"/>
                  </a:lnTo>
                  <a:lnTo>
                    <a:pt x="7180389" y="1655570"/>
                  </a:lnTo>
                  <a:lnTo>
                    <a:pt x="7182590" y="1603899"/>
                  </a:lnTo>
                  <a:lnTo>
                    <a:pt x="7184455" y="1552141"/>
                  </a:lnTo>
                  <a:lnTo>
                    <a:pt x="7185983" y="1500298"/>
                  </a:lnTo>
                  <a:lnTo>
                    <a:pt x="7187173" y="1448372"/>
                  </a:lnTo>
                  <a:lnTo>
                    <a:pt x="7188025" y="1396362"/>
                  </a:lnTo>
                  <a:lnTo>
                    <a:pt x="7188537" y="1344270"/>
                  </a:lnTo>
                  <a:lnTo>
                    <a:pt x="7188708" y="1292098"/>
                  </a:lnTo>
                  <a:lnTo>
                    <a:pt x="7188541" y="1240494"/>
                  </a:lnTo>
                  <a:lnTo>
                    <a:pt x="7188041" y="1188971"/>
                  </a:lnTo>
                  <a:lnTo>
                    <a:pt x="7187210" y="1137528"/>
                  </a:lnTo>
                  <a:lnTo>
                    <a:pt x="7186047" y="1086167"/>
                  </a:lnTo>
                  <a:lnTo>
                    <a:pt x="7184555" y="1034888"/>
                  </a:lnTo>
                  <a:lnTo>
                    <a:pt x="7182733" y="983694"/>
                  </a:lnTo>
                  <a:lnTo>
                    <a:pt x="7180583" y="932584"/>
                  </a:lnTo>
                  <a:lnTo>
                    <a:pt x="7178106" y="881559"/>
                  </a:lnTo>
                  <a:lnTo>
                    <a:pt x="7175303" y="830622"/>
                  </a:lnTo>
                  <a:lnTo>
                    <a:pt x="7172174" y="779772"/>
                  </a:lnTo>
                  <a:lnTo>
                    <a:pt x="7168721" y="729011"/>
                  </a:lnTo>
                  <a:lnTo>
                    <a:pt x="7164944" y="678340"/>
                  </a:lnTo>
                  <a:lnTo>
                    <a:pt x="7160845" y="627759"/>
                  </a:lnTo>
                  <a:lnTo>
                    <a:pt x="7156424" y="577271"/>
                  </a:lnTo>
                  <a:lnTo>
                    <a:pt x="7151682" y="526875"/>
                  </a:lnTo>
                  <a:lnTo>
                    <a:pt x="7146620" y="476572"/>
                  </a:lnTo>
                  <a:lnTo>
                    <a:pt x="7141240" y="426365"/>
                  </a:lnTo>
                  <a:lnTo>
                    <a:pt x="7135541" y="376253"/>
                  </a:lnTo>
                  <a:lnTo>
                    <a:pt x="7129526" y="326238"/>
                  </a:lnTo>
                  <a:lnTo>
                    <a:pt x="7123194" y="276321"/>
                  </a:lnTo>
                  <a:lnTo>
                    <a:pt x="7116547" y="226502"/>
                  </a:lnTo>
                  <a:lnTo>
                    <a:pt x="7109586" y="176783"/>
                  </a:lnTo>
                  <a:lnTo>
                    <a:pt x="7079996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7028686" cy="68579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3943" y="2997784"/>
            <a:ext cx="3018790" cy="726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600" spc="-180">
                <a:latin typeface="Trebuchet MS"/>
                <a:cs typeface="Trebuchet MS"/>
              </a:rPr>
              <a:t>Components</a:t>
            </a:r>
            <a:endParaRPr sz="4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24350" y="767333"/>
            <a:ext cx="18415" cy="5410200"/>
          </a:xfrm>
          <a:custGeom>
            <a:avLst/>
            <a:gdLst/>
            <a:ahLst/>
            <a:cxnLst/>
            <a:rect l="l" t="t" r="r" b="b"/>
            <a:pathLst>
              <a:path w="18414" h="5410200">
                <a:moveTo>
                  <a:pt x="0" y="5410200"/>
                </a:moveTo>
                <a:lnTo>
                  <a:pt x="18287" y="5410200"/>
                </a:lnTo>
                <a:lnTo>
                  <a:pt x="18287" y="0"/>
                </a:lnTo>
                <a:lnTo>
                  <a:pt x="0" y="0"/>
                </a:lnTo>
                <a:lnTo>
                  <a:pt x="0" y="5410200"/>
                </a:lnTo>
                <a:close/>
              </a:path>
            </a:pathLst>
          </a:custGeom>
          <a:ln w="41274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648200" y="643127"/>
            <a:ext cx="6901180" cy="0"/>
          </a:xfrm>
          <a:custGeom>
            <a:avLst/>
            <a:gdLst/>
            <a:ahLst/>
            <a:cxnLst/>
            <a:rect l="l" t="t" r="r" b="b"/>
            <a:pathLst>
              <a:path w="6901180" h="0">
                <a:moveTo>
                  <a:pt x="0" y="0"/>
                </a:moveTo>
                <a:lnTo>
                  <a:pt x="6900672" y="0"/>
                </a:lnTo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Arduino</a:t>
            </a:r>
            <a:r>
              <a:rPr dirty="0" spc="-60"/>
              <a:t> </a:t>
            </a:r>
            <a:r>
              <a:rPr dirty="0"/>
              <a:t>Uno</a:t>
            </a:r>
          </a:p>
        </p:txBody>
      </p:sp>
      <p:sp>
        <p:nvSpPr>
          <p:cNvPr id="6" name="object 6"/>
          <p:cNvSpPr/>
          <p:nvPr/>
        </p:nvSpPr>
        <p:spPr>
          <a:xfrm>
            <a:off x="4648200" y="1146047"/>
            <a:ext cx="6901180" cy="0"/>
          </a:xfrm>
          <a:custGeom>
            <a:avLst/>
            <a:gdLst/>
            <a:ahLst/>
            <a:cxnLst/>
            <a:rect l="l" t="t" r="r" b="b"/>
            <a:pathLst>
              <a:path w="6901180" h="0">
                <a:moveTo>
                  <a:pt x="0" y="0"/>
                </a:moveTo>
                <a:lnTo>
                  <a:pt x="6900672" y="0"/>
                </a:lnTo>
              </a:path>
            </a:pathLst>
          </a:custGeom>
          <a:ln w="12700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48200" y="1648967"/>
            <a:ext cx="6901180" cy="0"/>
          </a:xfrm>
          <a:custGeom>
            <a:avLst/>
            <a:gdLst/>
            <a:ahLst/>
            <a:cxnLst/>
            <a:rect l="l" t="t" r="r" b="b"/>
            <a:pathLst>
              <a:path w="6901180" h="0">
                <a:moveTo>
                  <a:pt x="0" y="0"/>
                </a:moveTo>
                <a:lnTo>
                  <a:pt x="6900672" y="0"/>
                </a:lnTo>
              </a:path>
            </a:pathLst>
          </a:custGeom>
          <a:ln w="12700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8200" y="2151888"/>
            <a:ext cx="6901180" cy="0"/>
          </a:xfrm>
          <a:custGeom>
            <a:avLst/>
            <a:gdLst/>
            <a:ahLst/>
            <a:cxnLst/>
            <a:rect l="l" t="t" r="r" b="b"/>
            <a:pathLst>
              <a:path w="6901180" h="0">
                <a:moveTo>
                  <a:pt x="0" y="0"/>
                </a:moveTo>
                <a:lnTo>
                  <a:pt x="6900672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8200" y="2654807"/>
            <a:ext cx="6901180" cy="0"/>
          </a:xfrm>
          <a:custGeom>
            <a:avLst/>
            <a:gdLst/>
            <a:ahLst/>
            <a:cxnLst/>
            <a:rect l="l" t="t" r="r" b="b"/>
            <a:pathLst>
              <a:path w="6901180" h="0">
                <a:moveTo>
                  <a:pt x="0" y="0"/>
                </a:moveTo>
                <a:lnTo>
                  <a:pt x="6900672" y="0"/>
                </a:lnTo>
              </a:path>
            </a:pathLst>
          </a:custGeom>
          <a:ln w="12700">
            <a:solidFill>
              <a:srgbClr val="6FAC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723638" y="1019002"/>
            <a:ext cx="1838325" cy="2037714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300" spc="-10">
                <a:latin typeface="Carlito"/>
                <a:cs typeface="Carlito"/>
              </a:rPr>
              <a:t>Breadboard</a:t>
            </a:r>
            <a:endParaRPr sz="23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300" spc="-10">
                <a:latin typeface="Carlito"/>
                <a:cs typeface="Carlito"/>
              </a:rPr>
              <a:t>Buzzer</a:t>
            </a:r>
            <a:endParaRPr sz="23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300">
                <a:latin typeface="Carlito"/>
                <a:cs typeface="Carlito"/>
              </a:rPr>
              <a:t>Gas</a:t>
            </a:r>
            <a:r>
              <a:rPr dirty="0" sz="2300" spc="-20">
                <a:latin typeface="Carlito"/>
                <a:cs typeface="Carlito"/>
              </a:rPr>
              <a:t> </a:t>
            </a:r>
            <a:r>
              <a:rPr dirty="0" sz="2300" spc="-5">
                <a:latin typeface="Carlito"/>
                <a:cs typeface="Carlito"/>
              </a:rPr>
              <a:t>Sensor</a:t>
            </a:r>
            <a:endParaRPr sz="23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300" spc="-5">
                <a:latin typeface="Carlito"/>
                <a:cs typeface="Carlito"/>
              </a:rPr>
              <a:t>I2C </a:t>
            </a:r>
            <a:r>
              <a:rPr dirty="0" sz="2300" spc="-10">
                <a:latin typeface="Carlito"/>
                <a:cs typeface="Carlito"/>
              </a:rPr>
              <a:t>LCD</a:t>
            </a:r>
            <a:r>
              <a:rPr dirty="0" sz="2300" spc="-80">
                <a:latin typeface="Carlito"/>
                <a:cs typeface="Carlito"/>
              </a:rPr>
              <a:t> </a:t>
            </a:r>
            <a:r>
              <a:rPr dirty="0" sz="2300" spc="-10">
                <a:latin typeface="Carlito"/>
                <a:cs typeface="Carlito"/>
              </a:rPr>
              <a:t>Display</a:t>
            </a:r>
            <a:endParaRPr sz="23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48200" y="3157727"/>
            <a:ext cx="6901180" cy="0"/>
          </a:xfrm>
          <a:custGeom>
            <a:avLst/>
            <a:gdLst/>
            <a:ahLst/>
            <a:cxnLst/>
            <a:rect l="l" t="t" r="r" b="b"/>
            <a:pathLst>
              <a:path w="6901180" h="0">
                <a:moveTo>
                  <a:pt x="0" y="0"/>
                </a:moveTo>
                <a:lnTo>
                  <a:pt x="6900672" y="0"/>
                </a:lnTo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723638" y="3182874"/>
            <a:ext cx="2418080" cy="3765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 spc="-30">
                <a:latin typeface="Carlito"/>
                <a:cs typeface="Carlito"/>
              </a:rPr>
              <a:t>Temperature</a:t>
            </a:r>
            <a:r>
              <a:rPr dirty="0" sz="2300" spc="-65">
                <a:latin typeface="Carlito"/>
                <a:cs typeface="Carlito"/>
              </a:rPr>
              <a:t> </a:t>
            </a:r>
            <a:r>
              <a:rPr dirty="0" sz="2300" spc="-5">
                <a:latin typeface="Carlito"/>
                <a:cs typeface="Carlito"/>
              </a:rPr>
              <a:t>Sensor</a:t>
            </a:r>
            <a:endParaRPr sz="230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48200" y="3660647"/>
            <a:ext cx="6901180" cy="0"/>
          </a:xfrm>
          <a:custGeom>
            <a:avLst/>
            <a:gdLst/>
            <a:ahLst/>
            <a:cxnLst/>
            <a:rect l="l" t="t" r="r" b="b"/>
            <a:pathLst>
              <a:path w="6901180" h="0">
                <a:moveTo>
                  <a:pt x="0" y="0"/>
                </a:moveTo>
                <a:lnTo>
                  <a:pt x="6900672" y="0"/>
                </a:lnTo>
              </a:path>
            </a:pathLst>
          </a:custGeom>
          <a:ln w="12700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8200" y="4163567"/>
            <a:ext cx="6901180" cy="0"/>
          </a:xfrm>
          <a:custGeom>
            <a:avLst/>
            <a:gdLst/>
            <a:ahLst/>
            <a:cxnLst/>
            <a:rect l="l" t="t" r="r" b="b"/>
            <a:pathLst>
              <a:path w="6901180" h="0">
                <a:moveTo>
                  <a:pt x="0" y="0"/>
                </a:moveTo>
                <a:lnTo>
                  <a:pt x="6900672" y="0"/>
                </a:lnTo>
              </a:path>
            </a:pathLst>
          </a:custGeom>
          <a:ln w="12700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723638" y="3534003"/>
            <a:ext cx="1078865" cy="103124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300" spc="-100">
                <a:latin typeface="Trebuchet MS"/>
                <a:cs typeface="Trebuchet MS"/>
              </a:rPr>
              <a:t>LEDs</a:t>
            </a: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300" spc="-40">
                <a:latin typeface="Carlito"/>
                <a:cs typeface="Carlito"/>
              </a:rPr>
              <a:t>R</a:t>
            </a:r>
            <a:r>
              <a:rPr dirty="0" sz="2300">
                <a:latin typeface="Carlito"/>
                <a:cs typeface="Carlito"/>
              </a:rPr>
              <a:t>esi</a:t>
            </a:r>
            <a:r>
              <a:rPr dirty="0" sz="2300" spc="-25">
                <a:latin typeface="Carlito"/>
                <a:cs typeface="Carlito"/>
              </a:rPr>
              <a:t>s</a:t>
            </a:r>
            <a:r>
              <a:rPr dirty="0" sz="2300" spc="-30">
                <a:latin typeface="Carlito"/>
                <a:cs typeface="Carlito"/>
              </a:rPr>
              <a:t>t</a:t>
            </a:r>
            <a:r>
              <a:rPr dirty="0" sz="2300" spc="-5">
                <a:latin typeface="Carlito"/>
                <a:cs typeface="Carlito"/>
              </a:rPr>
              <a:t>o</a:t>
            </a:r>
            <a:r>
              <a:rPr dirty="0" sz="2300" spc="-40">
                <a:latin typeface="Carlito"/>
                <a:cs typeface="Carlito"/>
              </a:rPr>
              <a:t>r</a:t>
            </a:r>
            <a:r>
              <a:rPr dirty="0" sz="2300">
                <a:latin typeface="Carlito"/>
                <a:cs typeface="Carlito"/>
              </a:rPr>
              <a:t>s</a:t>
            </a:r>
            <a:endParaRPr sz="2300">
              <a:latin typeface="Carlito"/>
              <a:cs typeface="Carli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648200" y="4666488"/>
            <a:ext cx="6901180" cy="0"/>
          </a:xfrm>
          <a:custGeom>
            <a:avLst/>
            <a:gdLst/>
            <a:ahLst/>
            <a:cxnLst/>
            <a:rect l="l" t="t" r="r" b="b"/>
            <a:pathLst>
              <a:path w="6901180" h="0">
                <a:moveTo>
                  <a:pt x="0" y="0"/>
                </a:moveTo>
                <a:lnTo>
                  <a:pt x="6900672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648200" y="5169408"/>
            <a:ext cx="6901180" cy="0"/>
          </a:xfrm>
          <a:custGeom>
            <a:avLst/>
            <a:gdLst/>
            <a:ahLst/>
            <a:cxnLst/>
            <a:rect l="l" t="t" r="r" b="b"/>
            <a:pathLst>
              <a:path w="6901180" h="0">
                <a:moveTo>
                  <a:pt x="0" y="0"/>
                </a:moveTo>
                <a:lnTo>
                  <a:pt x="6900672" y="0"/>
                </a:lnTo>
              </a:path>
            </a:pathLst>
          </a:custGeom>
          <a:ln w="12700">
            <a:solidFill>
              <a:srgbClr val="6FAC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723638" y="4539843"/>
            <a:ext cx="1705610" cy="1031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3500"/>
              </a:lnSpc>
              <a:spcBef>
                <a:spcPts val="95"/>
              </a:spcBef>
            </a:pPr>
            <a:r>
              <a:rPr dirty="0" sz="2300" spc="-170">
                <a:latin typeface="Trebuchet MS"/>
                <a:cs typeface="Trebuchet MS"/>
              </a:rPr>
              <a:t>P</a:t>
            </a:r>
            <a:r>
              <a:rPr dirty="0" sz="2300" spc="-50">
                <a:latin typeface="Trebuchet MS"/>
                <a:cs typeface="Trebuchet MS"/>
              </a:rPr>
              <a:t>o</a:t>
            </a:r>
            <a:r>
              <a:rPr dirty="0" sz="2300" spc="-195">
                <a:latin typeface="Trebuchet MS"/>
                <a:cs typeface="Trebuchet MS"/>
              </a:rPr>
              <a:t>t</a:t>
            </a:r>
            <a:r>
              <a:rPr dirty="0" sz="2300" spc="-145">
                <a:latin typeface="Trebuchet MS"/>
                <a:cs typeface="Trebuchet MS"/>
              </a:rPr>
              <a:t>e</a:t>
            </a:r>
            <a:r>
              <a:rPr dirty="0" sz="2300" spc="-105">
                <a:latin typeface="Trebuchet MS"/>
                <a:cs typeface="Trebuchet MS"/>
              </a:rPr>
              <a:t>n</a:t>
            </a:r>
            <a:r>
              <a:rPr dirty="0" sz="2300" spc="-170">
                <a:latin typeface="Trebuchet MS"/>
                <a:cs typeface="Trebuchet MS"/>
              </a:rPr>
              <a:t>t</a:t>
            </a:r>
            <a:r>
              <a:rPr dirty="0" sz="2300" spc="-65">
                <a:latin typeface="Trebuchet MS"/>
                <a:cs typeface="Trebuchet MS"/>
              </a:rPr>
              <a:t>i</a:t>
            </a:r>
            <a:r>
              <a:rPr dirty="0" sz="2300" spc="-150">
                <a:latin typeface="Trebuchet MS"/>
                <a:cs typeface="Trebuchet MS"/>
              </a:rPr>
              <a:t>o</a:t>
            </a:r>
            <a:r>
              <a:rPr dirty="0" sz="2300" spc="-140">
                <a:latin typeface="Trebuchet MS"/>
                <a:cs typeface="Trebuchet MS"/>
              </a:rPr>
              <a:t>m</a:t>
            </a:r>
            <a:r>
              <a:rPr dirty="0" sz="2300" spc="-155">
                <a:latin typeface="Trebuchet MS"/>
                <a:cs typeface="Trebuchet MS"/>
              </a:rPr>
              <a:t>e</a:t>
            </a:r>
            <a:r>
              <a:rPr dirty="0" sz="2300" spc="-195">
                <a:latin typeface="Trebuchet MS"/>
                <a:cs typeface="Trebuchet MS"/>
              </a:rPr>
              <a:t>t</a:t>
            </a:r>
            <a:r>
              <a:rPr dirty="0" sz="2300" spc="-145">
                <a:latin typeface="Trebuchet MS"/>
                <a:cs typeface="Trebuchet MS"/>
              </a:rPr>
              <a:t>e</a:t>
            </a:r>
            <a:r>
              <a:rPr dirty="0" sz="2300" spc="-85">
                <a:latin typeface="Trebuchet MS"/>
                <a:cs typeface="Trebuchet MS"/>
              </a:rPr>
              <a:t>r  </a:t>
            </a:r>
            <a:r>
              <a:rPr dirty="0" sz="2300" spc="-105">
                <a:latin typeface="Trebuchet MS"/>
                <a:cs typeface="Trebuchet MS"/>
              </a:rPr>
              <a:t>Buttons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648200" y="5670803"/>
            <a:ext cx="6901180" cy="0"/>
          </a:xfrm>
          <a:custGeom>
            <a:avLst/>
            <a:gdLst/>
            <a:ahLst/>
            <a:cxnLst/>
            <a:rect l="l" t="t" r="r" b="b"/>
            <a:pathLst>
              <a:path w="6901180" h="0">
                <a:moveTo>
                  <a:pt x="0" y="0"/>
                </a:moveTo>
                <a:lnTo>
                  <a:pt x="6900672" y="0"/>
                </a:lnTo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9365" y="3281553"/>
            <a:ext cx="239712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290">
                <a:latin typeface="Trebuchet MS"/>
                <a:cs typeface="Trebuchet MS"/>
              </a:rPr>
              <a:t>Features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0777" y="4409694"/>
            <a:ext cx="3474720" cy="18415"/>
          </a:xfrm>
          <a:custGeom>
            <a:avLst/>
            <a:gdLst/>
            <a:ahLst/>
            <a:cxnLst/>
            <a:rect l="l" t="t" r="r" b="b"/>
            <a:pathLst>
              <a:path w="3474720" h="18414">
                <a:moveTo>
                  <a:pt x="0" y="18287"/>
                </a:moveTo>
                <a:lnTo>
                  <a:pt x="3474720" y="18287"/>
                </a:lnTo>
                <a:lnTo>
                  <a:pt x="3474720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ln w="44449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648200" y="641604"/>
            <a:ext cx="6901180" cy="0"/>
          </a:xfrm>
          <a:custGeom>
            <a:avLst/>
            <a:gdLst/>
            <a:ahLst/>
            <a:cxnLst/>
            <a:rect l="l" t="t" r="r" b="b"/>
            <a:pathLst>
              <a:path w="6901180" h="0">
                <a:moveTo>
                  <a:pt x="0" y="0"/>
                </a:moveTo>
                <a:lnTo>
                  <a:pt x="6900672" y="0"/>
                </a:lnTo>
              </a:path>
            </a:pathLst>
          </a:custGeom>
          <a:ln w="12700">
            <a:solidFill>
              <a:srgbClr val="4453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754117" y="680085"/>
            <a:ext cx="6673850" cy="930275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 marL="12700" marR="5080">
              <a:lnSpc>
                <a:spcPts val="3410"/>
              </a:lnSpc>
              <a:spcBef>
                <a:spcPts val="465"/>
              </a:spcBef>
            </a:pPr>
            <a:r>
              <a:rPr dirty="0" sz="3100" spc="-10">
                <a:latin typeface="Carlito"/>
                <a:cs typeface="Carlito"/>
              </a:rPr>
              <a:t>Loud </a:t>
            </a:r>
            <a:r>
              <a:rPr dirty="0" sz="3100" spc="-5">
                <a:latin typeface="Carlito"/>
                <a:cs typeface="Carlito"/>
              </a:rPr>
              <a:t>beeping sound when a </a:t>
            </a:r>
            <a:r>
              <a:rPr dirty="0" sz="3100" spc="-10">
                <a:latin typeface="Carlito"/>
                <a:cs typeface="Carlito"/>
              </a:rPr>
              <a:t>potential </a:t>
            </a:r>
            <a:r>
              <a:rPr dirty="0" sz="3100" spc="-15">
                <a:latin typeface="Carlito"/>
                <a:cs typeface="Carlito"/>
              </a:rPr>
              <a:t>fire  </a:t>
            </a:r>
            <a:r>
              <a:rPr dirty="0" sz="3100" spc="-20">
                <a:latin typeface="Carlito"/>
                <a:cs typeface="Carlito"/>
              </a:rPr>
              <a:t>hazard </a:t>
            </a:r>
            <a:r>
              <a:rPr dirty="0" sz="3100" spc="-5">
                <a:latin typeface="Carlito"/>
                <a:cs typeface="Carlito"/>
              </a:rPr>
              <a:t>is</a:t>
            </a:r>
            <a:r>
              <a:rPr dirty="0" sz="3100" spc="10">
                <a:latin typeface="Carlito"/>
                <a:cs typeface="Carlito"/>
              </a:rPr>
              <a:t> </a:t>
            </a:r>
            <a:r>
              <a:rPr dirty="0" sz="3100" spc="-185">
                <a:latin typeface="Trebuchet MS"/>
                <a:cs typeface="Trebuchet MS"/>
              </a:rPr>
              <a:t>detected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48200" y="1748027"/>
            <a:ext cx="6901180" cy="0"/>
          </a:xfrm>
          <a:custGeom>
            <a:avLst/>
            <a:gdLst/>
            <a:ahLst/>
            <a:cxnLst/>
            <a:rect l="l" t="t" r="r" b="b"/>
            <a:pathLst>
              <a:path w="6901180" h="0">
                <a:moveTo>
                  <a:pt x="0" y="0"/>
                </a:moveTo>
                <a:lnTo>
                  <a:pt x="6900672" y="0"/>
                </a:lnTo>
              </a:path>
            </a:pathLst>
          </a:custGeom>
          <a:ln w="12700">
            <a:solidFill>
              <a:srgbClr val="4453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54117" y="1786839"/>
            <a:ext cx="5631180" cy="497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100" spc="-160">
                <a:latin typeface="Trebuchet MS"/>
                <a:cs typeface="Trebuchet MS"/>
              </a:rPr>
              <a:t>Detects </a:t>
            </a:r>
            <a:r>
              <a:rPr dirty="0" sz="3100" spc="-25"/>
              <a:t>gas </a:t>
            </a:r>
            <a:r>
              <a:rPr dirty="0" sz="3100"/>
              <a:t>and </a:t>
            </a:r>
            <a:r>
              <a:rPr dirty="0" sz="3100" spc="-15"/>
              <a:t>temperature</a:t>
            </a:r>
            <a:r>
              <a:rPr dirty="0" sz="3100" spc="-85"/>
              <a:t> </a:t>
            </a:r>
            <a:r>
              <a:rPr dirty="0" sz="3100" spc="-10"/>
              <a:t>levels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48200" y="2855976"/>
            <a:ext cx="6901180" cy="0"/>
          </a:xfrm>
          <a:custGeom>
            <a:avLst/>
            <a:gdLst/>
            <a:ahLst/>
            <a:cxnLst/>
            <a:rect l="l" t="t" r="r" b="b"/>
            <a:pathLst>
              <a:path w="6901180" h="0">
                <a:moveTo>
                  <a:pt x="0" y="0"/>
                </a:moveTo>
                <a:lnTo>
                  <a:pt x="6900672" y="0"/>
                </a:lnTo>
              </a:path>
            </a:pathLst>
          </a:custGeom>
          <a:ln w="12700">
            <a:solidFill>
              <a:srgbClr val="4453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754117" y="2894456"/>
            <a:ext cx="5379085" cy="497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100" spc="-5">
                <a:latin typeface="Carlito"/>
                <a:cs typeface="Carlito"/>
              </a:rPr>
              <a:t>Ability </a:t>
            </a:r>
            <a:r>
              <a:rPr dirty="0" sz="3100" spc="-25">
                <a:latin typeface="Carlito"/>
                <a:cs typeface="Carlito"/>
              </a:rPr>
              <a:t>to test </a:t>
            </a:r>
            <a:r>
              <a:rPr dirty="0" sz="3100" spc="-5">
                <a:latin typeface="Carlito"/>
                <a:cs typeface="Carlito"/>
              </a:rPr>
              <a:t>and </a:t>
            </a:r>
            <a:r>
              <a:rPr dirty="0" sz="3100" spc="-15">
                <a:latin typeface="Carlito"/>
                <a:cs typeface="Carlito"/>
              </a:rPr>
              <a:t>reset </a:t>
            </a:r>
            <a:r>
              <a:rPr dirty="0" sz="3100" spc="-5">
                <a:latin typeface="Carlito"/>
                <a:cs typeface="Carlito"/>
              </a:rPr>
              <a:t>the</a:t>
            </a:r>
            <a:r>
              <a:rPr dirty="0" sz="3100" spc="70">
                <a:latin typeface="Carlito"/>
                <a:cs typeface="Carlito"/>
              </a:rPr>
              <a:t> </a:t>
            </a:r>
            <a:r>
              <a:rPr dirty="0" sz="3100" spc="-5">
                <a:latin typeface="Carlito"/>
                <a:cs typeface="Carlito"/>
              </a:rPr>
              <a:t>alarm</a:t>
            </a:r>
            <a:endParaRPr sz="31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48200" y="3962400"/>
            <a:ext cx="6901180" cy="0"/>
          </a:xfrm>
          <a:custGeom>
            <a:avLst/>
            <a:gdLst/>
            <a:ahLst/>
            <a:cxnLst/>
            <a:rect l="l" t="t" r="r" b="b"/>
            <a:pathLst>
              <a:path w="6901180" h="0">
                <a:moveTo>
                  <a:pt x="0" y="0"/>
                </a:moveTo>
                <a:lnTo>
                  <a:pt x="6900672" y="0"/>
                </a:lnTo>
              </a:path>
            </a:pathLst>
          </a:custGeom>
          <a:ln w="12700">
            <a:solidFill>
              <a:srgbClr val="4453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8200" y="5068823"/>
            <a:ext cx="6901180" cy="0"/>
          </a:xfrm>
          <a:custGeom>
            <a:avLst/>
            <a:gdLst/>
            <a:ahLst/>
            <a:cxnLst/>
            <a:rect l="l" t="t" r="r" b="b"/>
            <a:pathLst>
              <a:path w="6901180" h="0">
                <a:moveTo>
                  <a:pt x="0" y="0"/>
                </a:moveTo>
                <a:lnTo>
                  <a:pt x="6900672" y="0"/>
                </a:lnTo>
              </a:path>
            </a:pathLst>
          </a:custGeom>
          <a:ln w="12700">
            <a:solidFill>
              <a:srgbClr val="4453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754117" y="4001211"/>
            <a:ext cx="4937760" cy="160528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2700" marR="244475">
              <a:lnSpc>
                <a:spcPts val="3410"/>
              </a:lnSpc>
              <a:spcBef>
                <a:spcPts val="470"/>
              </a:spcBef>
            </a:pPr>
            <a:r>
              <a:rPr dirty="0" sz="3100" spc="-20">
                <a:latin typeface="Carlito"/>
                <a:cs typeface="Carlito"/>
              </a:rPr>
              <a:t>LCD </a:t>
            </a:r>
            <a:r>
              <a:rPr dirty="0" sz="3100" spc="-15">
                <a:latin typeface="Carlito"/>
                <a:cs typeface="Carlito"/>
              </a:rPr>
              <a:t>Display monitors </a:t>
            </a:r>
            <a:r>
              <a:rPr dirty="0" sz="3100" spc="-25">
                <a:latin typeface="Carlito"/>
                <a:cs typeface="Carlito"/>
              </a:rPr>
              <a:t>gas </a:t>
            </a:r>
            <a:r>
              <a:rPr dirty="0" sz="3100" spc="-5">
                <a:latin typeface="Carlito"/>
                <a:cs typeface="Carlito"/>
              </a:rPr>
              <a:t>and  </a:t>
            </a:r>
            <a:r>
              <a:rPr dirty="0" sz="3100" spc="-20">
                <a:latin typeface="Carlito"/>
                <a:cs typeface="Carlito"/>
              </a:rPr>
              <a:t>temperature</a:t>
            </a:r>
            <a:r>
              <a:rPr dirty="0" sz="3100">
                <a:latin typeface="Carlito"/>
                <a:cs typeface="Carlito"/>
              </a:rPr>
              <a:t> </a:t>
            </a:r>
            <a:r>
              <a:rPr dirty="0" sz="3100" spc="-15">
                <a:latin typeface="Carlito"/>
                <a:cs typeface="Carlito"/>
              </a:rPr>
              <a:t>constantly</a:t>
            </a:r>
            <a:endParaRPr sz="3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dirty="0" sz="3100" spc="-10">
                <a:latin typeface="Carlito"/>
                <a:cs typeface="Carlito"/>
              </a:rPr>
              <a:t>Adjustable </a:t>
            </a:r>
            <a:r>
              <a:rPr dirty="0" sz="3100" spc="-25">
                <a:latin typeface="Carlito"/>
                <a:cs typeface="Carlito"/>
              </a:rPr>
              <a:t>gas </a:t>
            </a:r>
            <a:r>
              <a:rPr dirty="0" sz="3100" spc="-10">
                <a:latin typeface="Carlito"/>
                <a:cs typeface="Carlito"/>
              </a:rPr>
              <a:t>threshold</a:t>
            </a:r>
            <a:r>
              <a:rPr dirty="0" sz="3100" spc="25">
                <a:latin typeface="Carlito"/>
                <a:cs typeface="Carlito"/>
              </a:rPr>
              <a:t> </a:t>
            </a:r>
            <a:r>
              <a:rPr dirty="0" sz="3100" spc="-15">
                <a:latin typeface="Carlito"/>
                <a:cs typeface="Carlito"/>
              </a:rPr>
              <a:t>levels</a:t>
            </a:r>
            <a:endParaRPr sz="3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81"/>
            <a:ext cx="12191999" cy="6856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74F4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77012" y="480059"/>
            <a:ext cx="11238230" cy="5897880"/>
            <a:chOff x="477012" y="480059"/>
            <a:chExt cx="11238230" cy="5897880"/>
          </a:xfrm>
        </p:grpSpPr>
        <p:sp>
          <p:nvSpPr>
            <p:cNvPr id="4" name="object 4"/>
            <p:cNvSpPr/>
            <p:nvPr/>
          </p:nvSpPr>
          <p:spPr>
            <a:xfrm>
              <a:off x="477012" y="480059"/>
              <a:ext cx="11238230" cy="5897880"/>
            </a:xfrm>
            <a:custGeom>
              <a:avLst/>
              <a:gdLst/>
              <a:ahLst/>
              <a:cxnLst/>
              <a:rect l="l" t="t" r="r" b="b"/>
              <a:pathLst>
                <a:path w="11238230" h="5897880">
                  <a:moveTo>
                    <a:pt x="11237976" y="0"/>
                  </a:moveTo>
                  <a:lnTo>
                    <a:pt x="0" y="0"/>
                  </a:lnTo>
                  <a:lnTo>
                    <a:pt x="0" y="5897880"/>
                  </a:lnTo>
                  <a:lnTo>
                    <a:pt x="11237976" y="5897880"/>
                  </a:lnTo>
                  <a:lnTo>
                    <a:pt x="11237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529327" y="643127"/>
              <a:ext cx="3133344" cy="55717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3127" y="826008"/>
            <a:ext cx="10905744" cy="5205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2022-04-16T10:41:25Z</dcterms:created>
  <dcterms:modified xsi:type="dcterms:W3CDTF">2022-04-16T10:41:25Z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2022-04-16T00:00:00Z</vt:filetime>
  </property>
</Properties>
</file>