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BBF89"/>
    <a:srgbClr val="C64951"/>
    <a:srgbClr val="DFD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E21DBB-C2A8-4E92-96DD-DB49F3B01FA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2109F0B-D1D3-4345-8805-AA7D6B069F94}">
      <dgm:prSet/>
      <dgm:spPr/>
      <dgm:t>
        <a:bodyPr/>
        <a:lstStyle/>
        <a:p>
          <a:r>
            <a:rPr lang="bg-BG"/>
            <a:t>Защо </a:t>
          </a:r>
          <a:r>
            <a:rPr lang="en-US"/>
            <a:t>Movie Recommendation System?</a:t>
          </a:r>
        </a:p>
      </dgm:t>
    </dgm:pt>
    <dgm:pt modelId="{C1ECE72E-4369-470B-B39D-A71EC53ED7C5}" type="parTrans" cxnId="{E496085D-20D1-4346-BC79-CB38B8C81066}">
      <dgm:prSet/>
      <dgm:spPr/>
      <dgm:t>
        <a:bodyPr/>
        <a:lstStyle/>
        <a:p>
          <a:endParaRPr lang="en-US"/>
        </a:p>
      </dgm:t>
    </dgm:pt>
    <dgm:pt modelId="{2DEEA2B9-A3FA-4C99-948B-6C5A8D7CC97B}" type="sibTrans" cxnId="{E496085D-20D1-4346-BC79-CB38B8C81066}">
      <dgm:prSet/>
      <dgm:spPr/>
      <dgm:t>
        <a:bodyPr/>
        <a:lstStyle/>
        <a:p>
          <a:endParaRPr lang="en-US"/>
        </a:p>
      </dgm:t>
    </dgm:pt>
    <dgm:pt modelId="{17F84A93-228F-40AE-AC0B-D17E92B85238}">
      <dgm:prSet/>
      <dgm:spPr/>
      <dgm:t>
        <a:bodyPr/>
        <a:lstStyle/>
        <a:p>
          <a:r>
            <a:rPr lang="bg-BG"/>
            <a:t>- Спестява от ценното ни време</a:t>
          </a:r>
          <a:endParaRPr lang="en-US"/>
        </a:p>
      </dgm:t>
    </dgm:pt>
    <dgm:pt modelId="{B9290BA7-B256-47AC-8E57-5C5FE8BF2CA4}" type="parTrans" cxnId="{07443027-3B81-4B92-8FF6-54A161C50284}">
      <dgm:prSet/>
      <dgm:spPr/>
      <dgm:t>
        <a:bodyPr/>
        <a:lstStyle/>
        <a:p>
          <a:endParaRPr lang="en-US"/>
        </a:p>
      </dgm:t>
    </dgm:pt>
    <dgm:pt modelId="{46A0B255-5293-418E-BBAE-14B79BF014C8}" type="sibTrans" cxnId="{07443027-3B81-4B92-8FF6-54A161C50284}">
      <dgm:prSet/>
      <dgm:spPr/>
      <dgm:t>
        <a:bodyPr/>
        <a:lstStyle/>
        <a:p>
          <a:endParaRPr lang="en-US"/>
        </a:p>
      </dgm:t>
    </dgm:pt>
    <dgm:pt modelId="{77E2D043-E402-497D-B2C8-EEA0903B8B3F}">
      <dgm:prSet/>
      <dgm:spPr/>
      <dgm:t>
        <a:bodyPr/>
        <a:lstStyle/>
        <a:p>
          <a:r>
            <a:rPr lang="bg-BG" dirty="0"/>
            <a:t>-Улеснения интерфейс осигурява бързо и безпроблемно използване</a:t>
          </a:r>
          <a:endParaRPr lang="en-US" dirty="0"/>
        </a:p>
      </dgm:t>
    </dgm:pt>
    <dgm:pt modelId="{3BE87A93-1651-466B-BD84-D1BC0B6F2F12}" type="parTrans" cxnId="{6BFBE371-AA27-492B-926E-EFFC6CBC3989}">
      <dgm:prSet/>
      <dgm:spPr/>
      <dgm:t>
        <a:bodyPr/>
        <a:lstStyle/>
        <a:p>
          <a:endParaRPr lang="en-US"/>
        </a:p>
      </dgm:t>
    </dgm:pt>
    <dgm:pt modelId="{B0340C00-111B-4DDF-B82B-8BEE32110C9B}" type="sibTrans" cxnId="{6BFBE371-AA27-492B-926E-EFFC6CBC3989}">
      <dgm:prSet/>
      <dgm:spPr/>
      <dgm:t>
        <a:bodyPr/>
        <a:lstStyle/>
        <a:p>
          <a:endParaRPr lang="en-US"/>
        </a:p>
      </dgm:t>
    </dgm:pt>
    <dgm:pt modelId="{48226165-8D0C-401F-9E81-27602B9D3E96}">
      <dgm:prSet/>
      <dgm:spPr/>
      <dgm:t>
        <a:bodyPr/>
        <a:lstStyle/>
        <a:p>
          <a:r>
            <a:rPr lang="bg-BG" dirty="0"/>
            <a:t>-  Улеснява избора ни</a:t>
          </a:r>
          <a:r>
            <a:rPr lang="en-US" dirty="0"/>
            <a:t> </a:t>
          </a:r>
          <a:r>
            <a:rPr lang="bg-BG" dirty="0"/>
            <a:t>на филм</a:t>
          </a:r>
          <a:endParaRPr lang="en-US" dirty="0"/>
        </a:p>
      </dgm:t>
    </dgm:pt>
    <dgm:pt modelId="{C6D73951-B3DB-45BC-8B61-6A7CE8D8334F}" type="parTrans" cxnId="{CC5406BA-2FEB-4C98-AC52-4CD1A41CBCB7}">
      <dgm:prSet/>
      <dgm:spPr/>
      <dgm:t>
        <a:bodyPr/>
        <a:lstStyle/>
        <a:p>
          <a:endParaRPr lang="en-US"/>
        </a:p>
      </dgm:t>
    </dgm:pt>
    <dgm:pt modelId="{10442879-8C17-49D8-A061-168AAFE1AF0E}" type="sibTrans" cxnId="{CC5406BA-2FEB-4C98-AC52-4CD1A41CBCB7}">
      <dgm:prSet/>
      <dgm:spPr/>
      <dgm:t>
        <a:bodyPr/>
        <a:lstStyle/>
        <a:p>
          <a:endParaRPr lang="en-US"/>
        </a:p>
      </dgm:t>
    </dgm:pt>
    <dgm:pt modelId="{BB94B1F7-451C-4FE7-9B7D-D3C4BE11CF1D}" type="pres">
      <dgm:prSet presAssocID="{6FE21DBB-C2A8-4E92-96DD-DB49F3B01FA6}" presName="outerComposite" presStyleCnt="0">
        <dgm:presLayoutVars>
          <dgm:chMax val="5"/>
          <dgm:dir/>
          <dgm:resizeHandles val="exact"/>
        </dgm:presLayoutVars>
      </dgm:prSet>
      <dgm:spPr/>
    </dgm:pt>
    <dgm:pt modelId="{1CBB4733-828C-45C8-82D8-91F41D007589}" type="pres">
      <dgm:prSet presAssocID="{6FE21DBB-C2A8-4E92-96DD-DB49F3B01FA6}" presName="dummyMaxCanvas" presStyleCnt="0">
        <dgm:presLayoutVars/>
      </dgm:prSet>
      <dgm:spPr/>
    </dgm:pt>
    <dgm:pt modelId="{5BE1A175-92AA-40C0-B46E-52A289B7F872}" type="pres">
      <dgm:prSet presAssocID="{6FE21DBB-C2A8-4E92-96DD-DB49F3B01FA6}" presName="FourNodes_1" presStyleLbl="node1" presStyleIdx="0" presStyleCnt="4">
        <dgm:presLayoutVars>
          <dgm:bulletEnabled val="1"/>
        </dgm:presLayoutVars>
      </dgm:prSet>
      <dgm:spPr/>
    </dgm:pt>
    <dgm:pt modelId="{AD342AA0-65A1-4B0C-AD48-CF4DCFD90791}" type="pres">
      <dgm:prSet presAssocID="{6FE21DBB-C2A8-4E92-96DD-DB49F3B01FA6}" presName="FourNodes_2" presStyleLbl="node1" presStyleIdx="1" presStyleCnt="4">
        <dgm:presLayoutVars>
          <dgm:bulletEnabled val="1"/>
        </dgm:presLayoutVars>
      </dgm:prSet>
      <dgm:spPr/>
    </dgm:pt>
    <dgm:pt modelId="{D953E591-E888-4785-AA1C-9A30D4CDC3F9}" type="pres">
      <dgm:prSet presAssocID="{6FE21DBB-C2A8-4E92-96DD-DB49F3B01FA6}" presName="FourNodes_3" presStyleLbl="node1" presStyleIdx="2" presStyleCnt="4">
        <dgm:presLayoutVars>
          <dgm:bulletEnabled val="1"/>
        </dgm:presLayoutVars>
      </dgm:prSet>
      <dgm:spPr/>
    </dgm:pt>
    <dgm:pt modelId="{E1634BC5-D4C2-477F-9620-DBC1EAE1B282}" type="pres">
      <dgm:prSet presAssocID="{6FE21DBB-C2A8-4E92-96DD-DB49F3B01FA6}" presName="FourNodes_4" presStyleLbl="node1" presStyleIdx="3" presStyleCnt="4">
        <dgm:presLayoutVars>
          <dgm:bulletEnabled val="1"/>
        </dgm:presLayoutVars>
      </dgm:prSet>
      <dgm:spPr/>
    </dgm:pt>
    <dgm:pt modelId="{198FC9CB-B079-41A4-898B-0053C559DD48}" type="pres">
      <dgm:prSet presAssocID="{6FE21DBB-C2A8-4E92-96DD-DB49F3B01FA6}" presName="FourConn_1-2" presStyleLbl="fgAccFollowNode1" presStyleIdx="0" presStyleCnt="3">
        <dgm:presLayoutVars>
          <dgm:bulletEnabled val="1"/>
        </dgm:presLayoutVars>
      </dgm:prSet>
      <dgm:spPr/>
    </dgm:pt>
    <dgm:pt modelId="{E1E4F91F-3200-4D5E-B9DC-4C70F92F6A7B}" type="pres">
      <dgm:prSet presAssocID="{6FE21DBB-C2A8-4E92-96DD-DB49F3B01FA6}" presName="FourConn_2-3" presStyleLbl="fgAccFollowNode1" presStyleIdx="1" presStyleCnt="3">
        <dgm:presLayoutVars>
          <dgm:bulletEnabled val="1"/>
        </dgm:presLayoutVars>
      </dgm:prSet>
      <dgm:spPr/>
    </dgm:pt>
    <dgm:pt modelId="{A5494F06-3CA4-4E36-B7B6-708B9C067E56}" type="pres">
      <dgm:prSet presAssocID="{6FE21DBB-C2A8-4E92-96DD-DB49F3B01FA6}" presName="FourConn_3-4" presStyleLbl="fgAccFollowNode1" presStyleIdx="2" presStyleCnt="3">
        <dgm:presLayoutVars>
          <dgm:bulletEnabled val="1"/>
        </dgm:presLayoutVars>
      </dgm:prSet>
      <dgm:spPr/>
    </dgm:pt>
    <dgm:pt modelId="{8DA83BBE-AE6E-4652-84D1-2373EC029279}" type="pres">
      <dgm:prSet presAssocID="{6FE21DBB-C2A8-4E92-96DD-DB49F3B01FA6}" presName="FourNodes_1_text" presStyleLbl="node1" presStyleIdx="3" presStyleCnt="4">
        <dgm:presLayoutVars>
          <dgm:bulletEnabled val="1"/>
        </dgm:presLayoutVars>
      </dgm:prSet>
      <dgm:spPr/>
    </dgm:pt>
    <dgm:pt modelId="{7EE8061F-A802-43FA-A1AA-F7FAD30F0A9E}" type="pres">
      <dgm:prSet presAssocID="{6FE21DBB-C2A8-4E92-96DD-DB49F3B01FA6}" presName="FourNodes_2_text" presStyleLbl="node1" presStyleIdx="3" presStyleCnt="4">
        <dgm:presLayoutVars>
          <dgm:bulletEnabled val="1"/>
        </dgm:presLayoutVars>
      </dgm:prSet>
      <dgm:spPr/>
    </dgm:pt>
    <dgm:pt modelId="{DA38EC81-F9E6-4E28-879E-CF74EACDA6AB}" type="pres">
      <dgm:prSet presAssocID="{6FE21DBB-C2A8-4E92-96DD-DB49F3B01FA6}" presName="FourNodes_3_text" presStyleLbl="node1" presStyleIdx="3" presStyleCnt="4">
        <dgm:presLayoutVars>
          <dgm:bulletEnabled val="1"/>
        </dgm:presLayoutVars>
      </dgm:prSet>
      <dgm:spPr/>
    </dgm:pt>
    <dgm:pt modelId="{04B8C3F9-3D93-4D70-9D1A-07EB6BDA9B46}" type="pres">
      <dgm:prSet presAssocID="{6FE21DBB-C2A8-4E92-96DD-DB49F3B01FA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F46B523-FBC5-41CA-AD3D-7ACC130E318F}" type="presOf" srcId="{B0340C00-111B-4DDF-B82B-8BEE32110C9B}" destId="{A5494F06-3CA4-4E36-B7B6-708B9C067E56}" srcOrd="0" destOrd="0" presId="urn:microsoft.com/office/officeart/2005/8/layout/vProcess5"/>
    <dgm:cxn modelId="{07443027-3B81-4B92-8FF6-54A161C50284}" srcId="{6FE21DBB-C2A8-4E92-96DD-DB49F3B01FA6}" destId="{17F84A93-228F-40AE-AC0B-D17E92B85238}" srcOrd="1" destOrd="0" parTransId="{B9290BA7-B256-47AC-8E57-5C5FE8BF2CA4}" sibTransId="{46A0B255-5293-418E-BBAE-14B79BF014C8}"/>
    <dgm:cxn modelId="{68D95928-2CC5-4137-BE26-5CF6C0FD0C74}" type="presOf" srcId="{17F84A93-228F-40AE-AC0B-D17E92B85238}" destId="{AD342AA0-65A1-4B0C-AD48-CF4DCFD90791}" srcOrd="0" destOrd="0" presId="urn:microsoft.com/office/officeart/2005/8/layout/vProcess5"/>
    <dgm:cxn modelId="{D1F12135-45A6-434D-82F9-F8E3C7402097}" type="presOf" srcId="{48226165-8D0C-401F-9E81-27602B9D3E96}" destId="{04B8C3F9-3D93-4D70-9D1A-07EB6BDA9B46}" srcOrd="1" destOrd="0" presId="urn:microsoft.com/office/officeart/2005/8/layout/vProcess5"/>
    <dgm:cxn modelId="{FB69A038-8ADD-40AD-A72F-95C4135DCF3A}" type="presOf" srcId="{48226165-8D0C-401F-9E81-27602B9D3E96}" destId="{E1634BC5-D4C2-477F-9620-DBC1EAE1B282}" srcOrd="0" destOrd="0" presId="urn:microsoft.com/office/officeart/2005/8/layout/vProcess5"/>
    <dgm:cxn modelId="{E496085D-20D1-4346-BC79-CB38B8C81066}" srcId="{6FE21DBB-C2A8-4E92-96DD-DB49F3B01FA6}" destId="{82109F0B-D1D3-4345-8805-AA7D6B069F94}" srcOrd="0" destOrd="0" parTransId="{C1ECE72E-4369-470B-B39D-A71EC53ED7C5}" sibTransId="{2DEEA2B9-A3FA-4C99-948B-6C5A8D7CC97B}"/>
    <dgm:cxn modelId="{5B768B64-D27F-4B36-84C2-52828B86D1A2}" type="presOf" srcId="{82109F0B-D1D3-4345-8805-AA7D6B069F94}" destId="{5BE1A175-92AA-40C0-B46E-52A289B7F872}" srcOrd="0" destOrd="0" presId="urn:microsoft.com/office/officeart/2005/8/layout/vProcess5"/>
    <dgm:cxn modelId="{921F6A47-2001-4AEA-ADC0-852CC17C1E51}" type="presOf" srcId="{46A0B255-5293-418E-BBAE-14B79BF014C8}" destId="{E1E4F91F-3200-4D5E-B9DC-4C70F92F6A7B}" srcOrd="0" destOrd="0" presId="urn:microsoft.com/office/officeart/2005/8/layout/vProcess5"/>
    <dgm:cxn modelId="{6BFBE371-AA27-492B-926E-EFFC6CBC3989}" srcId="{6FE21DBB-C2A8-4E92-96DD-DB49F3B01FA6}" destId="{77E2D043-E402-497D-B2C8-EEA0903B8B3F}" srcOrd="2" destOrd="0" parTransId="{3BE87A93-1651-466B-BD84-D1BC0B6F2F12}" sibTransId="{B0340C00-111B-4DDF-B82B-8BEE32110C9B}"/>
    <dgm:cxn modelId="{ABCDB854-1344-43D9-883C-D2BB381CF4E7}" type="presOf" srcId="{77E2D043-E402-497D-B2C8-EEA0903B8B3F}" destId="{DA38EC81-F9E6-4E28-879E-CF74EACDA6AB}" srcOrd="1" destOrd="0" presId="urn:microsoft.com/office/officeart/2005/8/layout/vProcess5"/>
    <dgm:cxn modelId="{81CF5455-A7AC-4586-8E62-B0F5193E4860}" type="presOf" srcId="{82109F0B-D1D3-4345-8805-AA7D6B069F94}" destId="{8DA83BBE-AE6E-4652-84D1-2373EC029279}" srcOrd="1" destOrd="0" presId="urn:microsoft.com/office/officeart/2005/8/layout/vProcess5"/>
    <dgm:cxn modelId="{1A1BFC7B-4D6C-47C1-85FD-BAF351ADD52E}" type="presOf" srcId="{6FE21DBB-C2A8-4E92-96DD-DB49F3B01FA6}" destId="{BB94B1F7-451C-4FE7-9B7D-D3C4BE11CF1D}" srcOrd="0" destOrd="0" presId="urn:microsoft.com/office/officeart/2005/8/layout/vProcess5"/>
    <dgm:cxn modelId="{B35D529E-AE09-4915-8790-32E41CA95B15}" type="presOf" srcId="{2DEEA2B9-A3FA-4C99-948B-6C5A8D7CC97B}" destId="{198FC9CB-B079-41A4-898B-0053C559DD48}" srcOrd="0" destOrd="0" presId="urn:microsoft.com/office/officeart/2005/8/layout/vProcess5"/>
    <dgm:cxn modelId="{196B729E-D9EE-4301-B5F1-F6CD9C7C1709}" type="presOf" srcId="{17F84A93-228F-40AE-AC0B-D17E92B85238}" destId="{7EE8061F-A802-43FA-A1AA-F7FAD30F0A9E}" srcOrd="1" destOrd="0" presId="urn:microsoft.com/office/officeart/2005/8/layout/vProcess5"/>
    <dgm:cxn modelId="{CC5406BA-2FEB-4C98-AC52-4CD1A41CBCB7}" srcId="{6FE21DBB-C2A8-4E92-96DD-DB49F3B01FA6}" destId="{48226165-8D0C-401F-9E81-27602B9D3E96}" srcOrd="3" destOrd="0" parTransId="{C6D73951-B3DB-45BC-8B61-6A7CE8D8334F}" sibTransId="{10442879-8C17-49D8-A061-168AAFE1AF0E}"/>
    <dgm:cxn modelId="{A829AFDD-8A1D-4D6A-B2CD-3B988A756BDE}" type="presOf" srcId="{77E2D043-E402-497D-B2C8-EEA0903B8B3F}" destId="{D953E591-E888-4785-AA1C-9A30D4CDC3F9}" srcOrd="0" destOrd="0" presId="urn:microsoft.com/office/officeart/2005/8/layout/vProcess5"/>
    <dgm:cxn modelId="{73FA4909-F844-42E5-AF33-C1531594CED0}" type="presParOf" srcId="{BB94B1F7-451C-4FE7-9B7D-D3C4BE11CF1D}" destId="{1CBB4733-828C-45C8-82D8-91F41D007589}" srcOrd="0" destOrd="0" presId="urn:microsoft.com/office/officeart/2005/8/layout/vProcess5"/>
    <dgm:cxn modelId="{8C819BDD-6377-49BB-9D77-17ACAB24602F}" type="presParOf" srcId="{BB94B1F7-451C-4FE7-9B7D-D3C4BE11CF1D}" destId="{5BE1A175-92AA-40C0-B46E-52A289B7F872}" srcOrd="1" destOrd="0" presId="urn:microsoft.com/office/officeart/2005/8/layout/vProcess5"/>
    <dgm:cxn modelId="{478A4C68-247A-4132-8DB8-0662D72297A7}" type="presParOf" srcId="{BB94B1F7-451C-4FE7-9B7D-D3C4BE11CF1D}" destId="{AD342AA0-65A1-4B0C-AD48-CF4DCFD90791}" srcOrd="2" destOrd="0" presId="urn:microsoft.com/office/officeart/2005/8/layout/vProcess5"/>
    <dgm:cxn modelId="{E992FCE5-519C-4A35-80F8-BC01E72AC9CE}" type="presParOf" srcId="{BB94B1F7-451C-4FE7-9B7D-D3C4BE11CF1D}" destId="{D953E591-E888-4785-AA1C-9A30D4CDC3F9}" srcOrd="3" destOrd="0" presId="urn:microsoft.com/office/officeart/2005/8/layout/vProcess5"/>
    <dgm:cxn modelId="{2CE24CF9-05E8-4B9C-A85B-C4FA33A02A4A}" type="presParOf" srcId="{BB94B1F7-451C-4FE7-9B7D-D3C4BE11CF1D}" destId="{E1634BC5-D4C2-477F-9620-DBC1EAE1B282}" srcOrd="4" destOrd="0" presId="urn:microsoft.com/office/officeart/2005/8/layout/vProcess5"/>
    <dgm:cxn modelId="{AE366FB2-BA15-4911-8A19-F9D30E23E0E9}" type="presParOf" srcId="{BB94B1F7-451C-4FE7-9B7D-D3C4BE11CF1D}" destId="{198FC9CB-B079-41A4-898B-0053C559DD48}" srcOrd="5" destOrd="0" presId="urn:microsoft.com/office/officeart/2005/8/layout/vProcess5"/>
    <dgm:cxn modelId="{78F58FBA-AE37-4069-807C-C7B592C4F5C9}" type="presParOf" srcId="{BB94B1F7-451C-4FE7-9B7D-D3C4BE11CF1D}" destId="{E1E4F91F-3200-4D5E-B9DC-4C70F92F6A7B}" srcOrd="6" destOrd="0" presId="urn:microsoft.com/office/officeart/2005/8/layout/vProcess5"/>
    <dgm:cxn modelId="{45C3C308-2D25-4FA5-AC40-ED770263768E}" type="presParOf" srcId="{BB94B1F7-451C-4FE7-9B7D-D3C4BE11CF1D}" destId="{A5494F06-3CA4-4E36-B7B6-708B9C067E56}" srcOrd="7" destOrd="0" presId="urn:microsoft.com/office/officeart/2005/8/layout/vProcess5"/>
    <dgm:cxn modelId="{CB8CD817-1C8C-4466-8C1D-97539C906D2A}" type="presParOf" srcId="{BB94B1F7-451C-4FE7-9B7D-D3C4BE11CF1D}" destId="{8DA83BBE-AE6E-4652-84D1-2373EC029279}" srcOrd="8" destOrd="0" presId="urn:microsoft.com/office/officeart/2005/8/layout/vProcess5"/>
    <dgm:cxn modelId="{E45F8C94-F758-4E87-BB2A-CAE8DB434F2E}" type="presParOf" srcId="{BB94B1F7-451C-4FE7-9B7D-D3C4BE11CF1D}" destId="{7EE8061F-A802-43FA-A1AA-F7FAD30F0A9E}" srcOrd="9" destOrd="0" presId="urn:microsoft.com/office/officeart/2005/8/layout/vProcess5"/>
    <dgm:cxn modelId="{0A9F2DE6-B3BB-4F0F-8940-6F16F4AE902D}" type="presParOf" srcId="{BB94B1F7-451C-4FE7-9B7D-D3C4BE11CF1D}" destId="{DA38EC81-F9E6-4E28-879E-CF74EACDA6AB}" srcOrd="10" destOrd="0" presId="urn:microsoft.com/office/officeart/2005/8/layout/vProcess5"/>
    <dgm:cxn modelId="{6C4CAE8A-28EF-41CB-8607-19ED9AF718C2}" type="presParOf" srcId="{BB94B1F7-451C-4FE7-9B7D-D3C4BE11CF1D}" destId="{04B8C3F9-3D93-4D70-9D1A-07EB6BDA9B4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D61FA7-17F0-4A12-ACE1-C15E4BE8E1F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A13BEEF-571E-4EF0-9B8C-AAA7AF034123}">
      <dgm:prSet/>
      <dgm:spPr/>
      <dgm:t>
        <a:bodyPr/>
        <a:lstStyle/>
        <a:p>
          <a:r>
            <a:rPr lang="en-US" dirty="0"/>
            <a:t>-</a:t>
          </a:r>
          <a:r>
            <a:rPr lang="en-US" b="1" dirty="0"/>
            <a:t> </a:t>
          </a:r>
          <a:r>
            <a:rPr lang="en-US" b="1" dirty="0" err="1"/>
            <a:t>numpy</a:t>
          </a:r>
          <a:r>
            <a:rPr lang="en-US" b="1" dirty="0"/>
            <a:t> </a:t>
          </a:r>
          <a:r>
            <a:rPr lang="bg-BG" dirty="0"/>
            <a:t>- за работата с масиви </a:t>
          </a:r>
          <a:endParaRPr lang="en-US" dirty="0"/>
        </a:p>
      </dgm:t>
    </dgm:pt>
    <dgm:pt modelId="{FE46D69A-ABC2-4157-AA8E-C3F682E758FE}" type="parTrans" cxnId="{001733D5-9EEC-407F-B331-E93201006E60}">
      <dgm:prSet/>
      <dgm:spPr/>
      <dgm:t>
        <a:bodyPr/>
        <a:lstStyle/>
        <a:p>
          <a:endParaRPr lang="en-US"/>
        </a:p>
      </dgm:t>
    </dgm:pt>
    <dgm:pt modelId="{6FBC88ED-3AAC-42CB-A5B3-9BDD5CCC23FC}" type="sibTrans" cxnId="{001733D5-9EEC-407F-B331-E93201006E60}">
      <dgm:prSet/>
      <dgm:spPr/>
      <dgm:t>
        <a:bodyPr/>
        <a:lstStyle/>
        <a:p>
          <a:endParaRPr lang="en-US"/>
        </a:p>
      </dgm:t>
    </dgm:pt>
    <dgm:pt modelId="{A43BBAF4-DB70-4223-958C-8479C3EFDC2E}">
      <dgm:prSet/>
      <dgm:spPr/>
      <dgm:t>
        <a:bodyPr/>
        <a:lstStyle/>
        <a:p>
          <a:r>
            <a:rPr lang="en-US" dirty="0"/>
            <a:t>- pandas – </a:t>
          </a:r>
          <a:r>
            <a:rPr lang="bg-BG" dirty="0"/>
            <a:t>анализиране на дата</a:t>
          </a:r>
          <a:r>
            <a:rPr lang="en-US" dirty="0"/>
            <a:t> </a:t>
          </a:r>
        </a:p>
      </dgm:t>
    </dgm:pt>
    <dgm:pt modelId="{710156AD-8CF5-4596-8B0D-A43095DA7697}" type="parTrans" cxnId="{F9DCA37B-D87F-4FEC-B27A-FA581B109DD3}">
      <dgm:prSet/>
      <dgm:spPr/>
      <dgm:t>
        <a:bodyPr/>
        <a:lstStyle/>
        <a:p>
          <a:endParaRPr lang="en-US"/>
        </a:p>
      </dgm:t>
    </dgm:pt>
    <dgm:pt modelId="{7DC1AB26-C52D-4218-BC49-26570F23DE70}" type="sibTrans" cxnId="{F9DCA37B-D87F-4FEC-B27A-FA581B109DD3}">
      <dgm:prSet/>
      <dgm:spPr/>
      <dgm:t>
        <a:bodyPr/>
        <a:lstStyle/>
        <a:p>
          <a:endParaRPr lang="en-US"/>
        </a:p>
      </dgm:t>
    </dgm:pt>
    <dgm:pt modelId="{A222CBA5-12A8-42FA-8D7E-3A55F5B289C0}">
      <dgm:prSet/>
      <dgm:spPr/>
      <dgm:t>
        <a:bodyPr/>
        <a:lstStyle/>
        <a:p>
          <a:r>
            <a:rPr lang="en-US" dirty="0"/>
            <a:t>- matplotlib – </a:t>
          </a:r>
          <a:r>
            <a:rPr lang="bg-BG" dirty="0"/>
            <a:t>за визуализация на данни</a:t>
          </a:r>
          <a:endParaRPr lang="en-US" dirty="0"/>
        </a:p>
      </dgm:t>
    </dgm:pt>
    <dgm:pt modelId="{2250EDFD-1898-43CD-B321-D07B4D700D35}" type="parTrans" cxnId="{8F3E178E-A308-4BD9-ACE7-D1884FD316D7}">
      <dgm:prSet/>
      <dgm:spPr/>
      <dgm:t>
        <a:bodyPr/>
        <a:lstStyle/>
        <a:p>
          <a:endParaRPr lang="en-US"/>
        </a:p>
      </dgm:t>
    </dgm:pt>
    <dgm:pt modelId="{882ED0D4-893B-44EC-B468-1CFCDF07F249}" type="sibTrans" cxnId="{8F3E178E-A308-4BD9-ACE7-D1884FD316D7}">
      <dgm:prSet/>
      <dgm:spPr/>
      <dgm:t>
        <a:bodyPr/>
        <a:lstStyle/>
        <a:p>
          <a:endParaRPr lang="en-US"/>
        </a:p>
      </dgm:t>
    </dgm:pt>
    <dgm:pt modelId="{CB6F6C0F-4D85-4060-8DBC-51CE26606DAD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sklearn</a:t>
          </a:r>
          <a:r>
            <a:rPr lang="en-US" dirty="0"/>
            <a:t> – </a:t>
          </a:r>
          <a:r>
            <a:rPr lang="bg-BG" dirty="0"/>
            <a:t>за обучение на модела</a:t>
          </a:r>
          <a:r>
            <a:rPr lang="en-US" dirty="0"/>
            <a:t> </a:t>
          </a:r>
        </a:p>
      </dgm:t>
    </dgm:pt>
    <dgm:pt modelId="{E7ACB832-73CA-4A9A-A15F-5EF09CDDED81}" type="parTrans" cxnId="{366EDDE6-F7E4-4D6E-980E-2BBFA323B17E}">
      <dgm:prSet/>
      <dgm:spPr/>
      <dgm:t>
        <a:bodyPr/>
        <a:lstStyle/>
        <a:p>
          <a:endParaRPr lang="en-US"/>
        </a:p>
      </dgm:t>
    </dgm:pt>
    <dgm:pt modelId="{F50CAA71-9927-42D8-8196-9A4423D39C2C}" type="sibTrans" cxnId="{366EDDE6-F7E4-4D6E-980E-2BBFA323B17E}">
      <dgm:prSet/>
      <dgm:spPr/>
      <dgm:t>
        <a:bodyPr/>
        <a:lstStyle/>
        <a:p>
          <a:endParaRPr lang="en-US"/>
        </a:p>
      </dgm:t>
    </dgm:pt>
    <dgm:pt modelId="{1FA4B5CD-6B1C-48ED-8F06-462FE645757B}">
      <dgm:prSet/>
      <dgm:spPr/>
      <dgm:t>
        <a:bodyPr/>
        <a:lstStyle/>
        <a:p>
          <a:r>
            <a:rPr lang="en-US" dirty="0"/>
            <a:t>- </a:t>
          </a:r>
          <a:r>
            <a:rPr lang="bg-BG" dirty="0"/>
            <a:t>а</a:t>
          </a:r>
          <a:r>
            <a:rPr lang="en-US" dirty="0" err="1"/>
            <a:t>st</a:t>
          </a:r>
          <a:r>
            <a:rPr lang="bg-BG" dirty="0"/>
            <a:t> -</a:t>
          </a:r>
          <a:r>
            <a:rPr lang="en-US" dirty="0"/>
            <a:t> </a:t>
          </a:r>
          <a:r>
            <a:rPr lang="bg-BG" dirty="0"/>
            <a:t> </a:t>
          </a:r>
          <a:r>
            <a:rPr lang="en-US" dirty="0"/>
            <a:t> </a:t>
          </a:r>
        </a:p>
      </dgm:t>
    </dgm:pt>
    <dgm:pt modelId="{83B7560C-7E5C-44D6-A5D4-9AAE029F2E6F}" type="parTrans" cxnId="{4E5FC384-3F59-47D0-A21B-8D10F2E1DA4E}">
      <dgm:prSet/>
      <dgm:spPr/>
      <dgm:t>
        <a:bodyPr/>
        <a:lstStyle/>
        <a:p>
          <a:endParaRPr lang="en-US"/>
        </a:p>
      </dgm:t>
    </dgm:pt>
    <dgm:pt modelId="{29721C39-ACF4-4444-AF5F-65582AFE0D28}" type="sibTrans" cxnId="{4E5FC384-3F59-47D0-A21B-8D10F2E1DA4E}">
      <dgm:prSet/>
      <dgm:spPr/>
      <dgm:t>
        <a:bodyPr/>
        <a:lstStyle/>
        <a:p>
          <a:endParaRPr lang="en-US"/>
        </a:p>
      </dgm:t>
    </dgm:pt>
    <dgm:pt modelId="{7E6273A5-1A0A-47C0-BDD1-6B88596FD508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Tkinter</a:t>
          </a:r>
          <a:r>
            <a:rPr lang="en-US" dirty="0"/>
            <a:t> – </a:t>
          </a:r>
          <a:r>
            <a:rPr lang="bg-BG" dirty="0"/>
            <a:t>библиотека за интерфейс</a:t>
          </a:r>
          <a:endParaRPr lang="en-US" dirty="0"/>
        </a:p>
      </dgm:t>
    </dgm:pt>
    <dgm:pt modelId="{00A5A51D-FEA7-4E7B-88DF-645659E9CA43}" type="parTrans" cxnId="{C6A9FB7F-FA90-4248-85FF-878490BFAE05}">
      <dgm:prSet/>
      <dgm:spPr/>
      <dgm:t>
        <a:bodyPr/>
        <a:lstStyle/>
        <a:p>
          <a:endParaRPr lang="en-US"/>
        </a:p>
      </dgm:t>
    </dgm:pt>
    <dgm:pt modelId="{30680756-2B23-4CC3-BB65-8012BF3EBEB5}" type="sibTrans" cxnId="{C6A9FB7F-FA90-4248-85FF-878490BFAE05}">
      <dgm:prSet/>
      <dgm:spPr/>
      <dgm:t>
        <a:bodyPr/>
        <a:lstStyle/>
        <a:p>
          <a:endParaRPr lang="en-US"/>
        </a:p>
      </dgm:t>
    </dgm:pt>
    <dgm:pt modelId="{4B31EFE6-33EA-4049-9053-B33F98FF9395}" type="pres">
      <dgm:prSet presAssocID="{7ED61FA7-17F0-4A12-ACE1-C15E4BE8E1FE}" presName="linear" presStyleCnt="0">
        <dgm:presLayoutVars>
          <dgm:animLvl val="lvl"/>
          <dgm:resizeHandles val="exact"/>
        </dgm:presLayoutVars>
      </dgm:prSet>
      <dgm:spPr/>
    </dgm:pt>
    <dgm:pt modelId="{F8545A93-D032-4045-86DD-14287EBC9BAA}" type="pres">
      <dgm:prSet presAssocID="{2A13BEEF-571E-4EF0-9B8C-AAA7AF03412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8F64982-0536-4E01-8D9F-A30DC96B4EC0}" type="pres">
      <dgm:prSet presAssocID="{6FBC88ED-3AAC-42CB-A5B3-9BDD5CCC23FC}" presName="spacer" presStyleCnt="0"/>
      <dgm:spPr/>
    </dgm:pt>
    <dgm:pt modelId="{31CBD297-E940-4FD3-A085-09C0690E7BCA}" type="pres">
      <dgm:prSet presAssocID="{A43BBAF4-DB70-4223-958C-8479C3EFDC2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295924B-4472-4E88-B5E0-7C7716524DE4}" type="pres">
      <dgm:prSet presAssocID="{7DC1AB26-C52D-4218-BC49-26570F23DE70}" presName="spacer" presStyleCnt="0"/>
      <dgm:spPr/>
    </dgm:pt>
    <dgm:pt modelId="{48FB5592-A4A2-46F2-9FDF-2053AA45F355}" type="pres">
      <dgm:prSet presAssocID="{A222CBA5-12A8-42FA-8D7E-3A55F5B289C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8BF8D46-7D31-440D-A00B-FACC86299584}" type="pres">
      <dgm:prSet presAssocID="{882ED0D4-893B-44EC-B468-1CFCDF07F249}" presName="spacer" presStyleCnt="0"/>
      <dgm:spPr/>
    </dgm:pt>
    <dgm:pt modelId="{19DEE928-E309-4271-9D78-E6D35804C927}" type="pres">
      <dgm:prSet presAssocID="{CB6F6C0F-4D85-4060-8DBC-51CE26606DA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72BB960-C8B6-4F32-8E53-09C2867E1825}" type="pres">
      <dgm:prSet presAssocID="{F50CAA71-9927-42D8-8196-9A4423D39C2C}" presName="spacer" presStyleCnt="0"/>
      <dgm:spPr/>
    </dgm:pt>
    <dgm:pt modelId="{308D491C-7AE4-4D1E-B9F1-D561C2F37FC6}" type="pres">
      <dgm:prSet presAssocID="{1FA4B5CD-6B1C-48ED-8F06-462FE645757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DE879FA-6D06-483F-86E9-CEF8398E946D}" type="pres">
      <dgm:prSet presAssocID="{29721C39-ACF4-4444-AF5F-65582AFE0D28}" presName="spacer" presStyleCnt="0"/>
      <dgm:spPr/>
    </dgm:pt>
    <dgm:pt modelId="{3C8B8708-27CF-41D6-A332-95438700E78B}" type="pres">
      <dgm:prSet presAssocID="{7E6273A5-1A0A-47C0-BDD1-6B88596FD50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979C232-6588-4A38-9EA2-BF239796582E}" type="presOf" srcId="{7ED61FA7-17F0-4A12-ACE1-C15E4BE8E1FE}" destId="{4B31EFE6-33EA-4049-9053-B33F98FF9395}" srcOrd="0" destOrd="0" presId="urn:microsoft.com/office/officeart/2005/8/layout/vList2"/>
    <dgm:cxn modelId="{1039DA4B-5EC7-40EF-A91D-5163FF32C2D0}" type="presOf" srcId="{2A13BEEF-571E-4EF0-9B8C-AAA7AF034123}" destId="{F8545A93-D032-4045-86DD-14287EBC9BAA}" srcOrd="0" destOrd="0" presId="urn:microsoft.com/office/officeart/2005/8/layout/vList2"/>
    <dgm:cxn modelId="{6CC08072-FDF6-4BDF-AD2C-451BB70FD6CF}" type="presOf" srcId="{1FA4B5CD-6B1C-48ED-8F06-462FE645757B}" destId="{308D491C-7AE4-4D1E-B9F1-D561C2F37FC6}" srcOrd="0" destOrd="0" presId="urn:microsoft.com/office/officeart/2005/8/layout/vList2"/>
    <dgm:cxn modelId="{F9DCA37B-D87F-4FEC-B27A-FA581B109DD3}" srcId="{7ED61FA7-17F0-4A12-ACE1-C15E4BE8E1FE}" destId="{A43BBAF4-DB70-4223-958C-8479C3EFDC2E}" srcOrd="1" destOrd="0" parTransId="{710156AD-8CF5-4596-8B0D-A43095DA7697}" sibTransId="{7DC1AB26-C52D-4218-BC49-26570F23DE70}"/>
    <dgm:cxn modelId="{C6A9FB7F-FA90-4248-85FF-878490BFAE05}" srcId="{7ED61FA7-17F0-4A12-ACE1-C15E4BE8E1FE}" destId="{7E6273A5-1A0A-47C0-BDD1-6B88596FD508}" srcOrd="5" destOrd="0" parTransId="{00A5A51D-FEA7-4E7B-88DF-645659E9CA43}" sibTransId="{30680756-2B23-4CC3-BB65-8012BF3EBEB5}"/>
    <dgm:cxn modelId="{4E5FC384-3F59-47D0-A21B-8D10F2E1DA4E}" srcId="{7ED61FA7-17F0-4A12-ACE1-C15E4BE8E1FE}" destId="{1FA4B5CD-6B1C-48ED-8F06-462FE645757B}" srcOrd="4" destOrd="0" parTransId="{83B7560C-7E5C-44D6-A5D4-9AAE029F2E6F}" sibTransId="{29721C39-ACF4-4444-AF5F-65582AFE0D28}"/>
    <dgm:cxn modelId="{8F3E178E-A308-4BD9-ACE7-D1884FD316D7}" srcId="{7ED61FA7-17F0-4A12-ACE1-C15E4BE8E1FE}" destId="{A222CBA5-12A8-42FA-8D7E-3A55F5B289C0}" srcOrd="2" destOrd="0" parTransId="{2250EDFD-1898-43CD-B321-D07B4D700D35}" sibTransId="{882ED0D4-893B-44EC-B468-1CFCDF07F249}"/>
    <dgm:cxn modelId="{308E48C1-1D8F-466B-A755-C18E238B94D1}" type="presOf" srcId="{7E6273A5-1A0A-47C0-BDD1-6B88596FD508}" destId="{3C8B8708-27CF-41D6-A332-95438700E78B}" srcOrd="0" destOrd="0" presId="urn:microsoft.com/office/officeart/2005/8/layout/vList2"/>
    <dgm:cxn modelId="{C93F03C5-0573-4627-AF4C-A65D4BA23118}" type="presOf" srcId="{A43BBAF4-DB70-4223-958C-8479C3EFDC2E}" destId="{31CBD297-E940-4FD3-A085-09C0690E7BCA}" srcOrd="0" destOrd="0" presId="urn:microsoft.com/office/officeart/2005/8/layout/vList2"/>
    <dgm:cxn modelId="{8E749FD0-FA22-45C8-838E-EBFF76FC9578}" type="presOf" srcId="{A222CBA5-12A8-42FA-8D7E-3A55F5B289C0}" destId="{48FB5592-A4A2-46F2-9FDF-2053AA45F355}" srcOrd="0" destOrd="0" presId="urn:microsoft.com/office/officeart/2005/8/layout/vList2"/>
    <dgm:cxn modelId="{001733D5-9EEC-407F-B331-E93201006E60}" srcId="{7ED61FA7-17F0-4A12-ACE1-C15E4BE8E1FE}" destId="{2A13BEEF-571E-4EF0-9B8C-AAA7AF034123}" srcOrd="0" destOrd="0" parTransId="{FE46D69A-ABC2-4157-AA8E-C3F682E758FE}" sibTransId="{6FBC88ED-3AAC-42CB-A5B3-9BDD5CCC23FC}"/>
    <dgm:cxn modelId="{366EDDE6-F7E4-4D6E-980E-2BBFA323B17E}" srcId="{7ED61FA7-17F0-4A12-ACE1-C15E4BE8E1FE}" destId="{CB6F6C0F-4D85-4060-8DBC-51CE26606DAD}" srcOrd="3" destOrd="0" parTransId="{E7ACB832-73CA-4A9A-A15F-5EF09CDDED81}" sibTransId="{F50CAA71-9927-42D8-8196-9A4423D39C2C}"/>
    <dgm:cxn modelId="{40B6EEFD-340C-41E8-9360-8FF6BFB1C10D}" type="presOf" srcId="{CB6F6C0F-4D85-4060-8DBC-51CE26606DAD}" destId="{19DEE928-E309-4271-9D78-E6D35804C927}" srcOrd="0" destOrd="0" presId="urn:microsoft.com/office/officeart/2005/8/layout/vList2"/>
    <dgm:cxn modelId="{59182DD4-75F9-4A7F-AA2E-E0E5833C9679}" type="presParOf" srcId="{4B31EFE6-33EA-4049-9053-B33F98FF9395}" destId="{F8545A93-D032-4045-86DD-14287EBC9BAA}" srcOrd="0" destOrd="0" presId="urn:microsoft.com/office/officeart/2005/8/layout/vList2"/>
    <dgm:cxn modelId="{B8EA6709-B11B-47D6-B51E-15F20F0B5F8A}" type="presParOf" srcId="{4B31EFE6-33EA-4049-9053-B33F98FF9395}" destId="{08F64982-0536-4E01-8D9F-A30DC96B4EC0}" srcOrd="1" destOrd="0" presId="urn:microsoft.com/office/officeart/2005/8/layout/vList2"/>
    <dgm:cxn modelId="{95977002-4D1F-4AFE-9A76-2F04AE2B0250}" type="presParOf" srcId="{4B31EFE6-33EA-4049-9053-B33F98FF9395}" destId="{31CBD297-E940-4FD3-A085-09C0690E7BCA}" srcOrd="2" destOrd="0" presId="urn:microsoft.com/office/officeart/2005/8/layout/vList2"/>
    <dgm:cxn modelId="{E453A64D-4A35-4EDA-AC86-64F0153DCEC1}" type="presParOf" srcId="{4B31EFE6-33EA-4049-9053-B33F98FF9395}" destId="{C295924B-4472-4E88-B5E0-7C7716524DE4}" srcOrd="3" destOrd="0" presId="urn:microsoft.com/office/officeart/2005/8/layout/vList2"/>
    <dgm:cxn modelId="{46AD3AAC-C066-4713-A190-F01F2C06954F}" type="presParOf" srcId="{4B31EFE6-33EA-4049-9053-B33F98FF9395}" destId="{48FB5592-A4A2-46F2-9FDF-2053AA45F355}" srcOrd="4" destOrd="0" presId="urn:microsoft.com/office/officeart/2005/8/layout/vList2"/>
    <dgm:cxn modelId="{9D399760-34D0-4E16-8003-9E0252ECF8D3}" type="presParOf" srcId="{4B31EFE6-33EA-4049-9053-B33F98FF9395}" destId="{58BF8D46-7D31-440D-A00B-FACC86299584}" srcOrd="5" destOrd="0" presId="urn:microsoft.com/office/officeart/2005/8/layout/vList2"/>
    <dgm:cxn modelId="{F9915A6B-7030-45EB-924D-CDC60C29785A}" type="presParOf" srcId="{4B31EFE6-33EA-4049-9053-B33F98FF9395}" destId="{19DEE928-E309-4271-9D78-E6D35804C927}" srcOrd="6" destOrd="0" presId="urn:microsoft.com/office/officeart/2005/8/layout/vList2"/>
    <dgm:cxn modelId="{E428BA51-FE2F-4F44-8C37-23CB85EDE529}" type="presParOf" srcId="{4B31EFE6-33EA-4049-9053-B33F98FF9395}" destId="{872BB960-C8B6-4F32-8E53-09C2867E1825}" srcOrd="7" destOrd="0" presId="urn:microsoft.com/office/officeart/2005/8/layout/vList2"/>
    <dgm:cxn modelId="{819EFEE0-2184-4E86-A787-F490E1C06626}" type="presParOf" srcId="{4B31EFE6-33EA-4049-9053-B33F98FF9395}" destId="{308D491C-7AE4-4D1E-B9F1-D561C2F37FC6}" srcOrd="8" destOrd="0" presId="urn:microsoft.com/office/officeart/2005/8/layout/vList2"/>
    <dgm:cxn modelId="{B4EE3139-408A-44D5-A620-DDD610C09AC4}" type="presParOf" srcId="{4B31EFE6-33EA-4049-9053-B33F98FF9395}" destId="{5DE879FA-6D06-483F-86E9-CEF8398E946D}" srcOrd="9" destOrd="0" presId="urn:microsoft.com/office/officeart/2005/8/layout/vList2"/>
    <dgm:cxn modelId="{EBF6A593-83D9-47F4-BA1C-CB7883A0E66A}" type="presParOf" srcId="{4B31EFE6-33EA-4049-9053-B33F98FF9395}" destId="{3C8B8708-27CF-41D6-A332-95438700E78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F10462-FB83-4DB0-AC4D-F651AE92EAFA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522399-6A9F-4D31-A9C8-05BC57F2DCC0}">
      <dgm:prSet/>
      <dgm:spPr/>
      <dgm:t>
        <a:bodyPr/>
        <a:lstStyle/>
        <a:p>
          <a:r>
            <a:rPr lang="bg-BG" dirty="0"/>
            <a:t>Избор на тема </a:t>
          </a:r>
          <a:endParaRPr lang="en-US" dirty="0"/>
        </a:p>
      </dgm:t>
    </dgm:pt>
    <dgm:pt modelId="{39A38C62-D425-4957-B174-DD66BC2AFD1A}" type="parTrans" cxnId="{F0E3EB47-6EF3-49EF-9E66-172A1FED67C6}">
      <dgm:prSet/>
      <dgm:spPr/>
      <dgm:t>
        <a:bodyPr/>
        <a:lstStyle/>
        <a:p>
          <a:endParaRPr lang="en-US"/>
        </a:p>
      </dgm:t>
    </dgm:pt>
    <dgm:pt modelId="{816ED08E-3AC7-476D-8611-A7CF1C484A34}" type="sibTrans" cxnId="{F0E3EB47-6EF3-49EF-9E66-172A1FED67C6}">
      <dgm:prSet/>
      <dgm:spPr/>
      <dgm:t>
        <a:bodyPr/>
        <a:lstStyle/>
        <a:p>
          <a:endParaRPr lang="en-US"/>
        </a:p>
      </dgm:t>
    </dgm:pt>
    <dgm:pt modelId="{2CE79374-EADC-4AB2-9BA0-E67E337EB8CE}">
      <dgm:prSet/>
      <dgm:spPr/>
      <dgm:t>
        <a:bodyPr/>
        <a:lstStyle/>
        <a:p>
          <a:r>
            <a:rPr lang="bg-BG"/>
            <a:t>Графичен интерфейс</a:t>
          </a:r>
          <a:endParaRPr lang="en-US" dirty="0"/>
        </a:p>
      </dgm:t>
    </dgm:pt>
    <dgm:pt modelId="{D2AC7753-0BD4-449F-99E5-76EECDF37A1D}" type="parTrans" cxnId="{E26C1203-B602-4390-BD12-FB5CFAD12CBF}">
      <dgm:prSet/>
      <dgm:spPr/>
      <dgm:t>
        <a:bodyPr/>
        <a:lstStyle/>
        <a:p>
          <a:endParaRPr lang="en-US"/>
        </a:p>
      </dgm:t>
    </dgm:pt>
    <dgm:pt modelId="{3A5CB32B-DF6B-45CE-8A73-553D8BEC5499}" type="sibTrans" cxnId="{E26C1203-B602-4390-BD12-FB5CFAD12CBF}">
      <dgm:prSet/>
      <dgm:spPr/>
      <dgm:t>
        <a:bodyPr/>
        <a:lstStyle/>
        <a:p>
          <a:endParaRPr lang="en-US"/>
        </a:p>
      </dgm:t>
    </dgm:pt>
    <dgm:pt modelId="{72B06A3F-25DC-4F93-95A5-A713EE87200C}" type="pres">
      <dgm:prSet presAssocID="{2AF10462-FB83-4DB0-AC4D-F651AE92EAF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741D94F-24E2-496F-AC38-E3317C687BAA}" type="pres">
      <dgm:prSet presAssocID="{50522399-6A9F-4D31-A9C8-05BC57F2DCC0}" presName="root" presStyleCnt="0"/>
      <dgm:spPr/>
    </dgm:pt>
    <dgm:pt modelId="{C53867D6-48F7-4F61-BB09-630F3CB63BA0}" type="pres">
      <dgm:prSet presAssocID="{50522399-6A9F-4D31-A9C8-05BC57F2DCC0}" presName="rootComposite" presStyleCnt="0"/>
      <dgm:spPr/>
    </dgm:pt>
    <dgm:pt modelId="{8CFB8288-AD50-4E1D-BD32-C71C85994C58}" type="pres">
      <dgm:prSet presAssocID="{50522399-6A9F-4D31-A9C8-05BC57F2DCC0}" presName="rootText" presStyleLbl="node1" presStyleIdx="0" presStyleCnt="2"/>
      <dgm:spPr/>
    </dgm:pt>
    <dgm:pt modelId="{35D0C636-0B5D-490E-9716-BAFCD4634844}" type="pres">
      <dgm:prSet presAssocID="{50522399-6A9F-4D31-A9C8-05BC57F2DCC0}" presName="rootConnector" presStyleLbl="node1" presStyleIdx="0" presStyleCnt="2"/>
      <dgm:spPr/>
    </dgm:pt>
    <dgm:pt modelId="{42A65358-18A4-46AE-A6E6-3905D537CF68}" type="pres">
      <dgm:prSet presAssocID="{50522399-6A9F-4D31-A9C8-05BC57F2DCC0}" presName="childShape" presStyleCnt="0"/>
      <dgm:spPr/>
    </dgm:pt>
    <dgm:pt modelId="{1A59A210-B5FF-46BA-AE42-CDCEE9B6ADA3}" type="pres">
      <dgm:prSet presAssocID="{2CE79374-EADC-4AB2-9BA0-E67E337EB8CE}" presName="root" presStyleCnt="0"/>
      <dgm:spPr/>
    </dgm:pt>
    <dgm:pt modelId="{60D2C9AC-9D4C-4FFB-A398-B27755A2CE96}" type="pres">
      <dgm:prSet presAssocID="{2CE79374-EADC-4AB2-9BA0-E67E337EB8CE}" presName="rootComposite" presStyleCnt="0"/>
      <dgm:spPr/>
    </dgm:pt>
    <dgm:pt modelId="{3CB24D60-13B5-48D1-B9D0-345261A16DC9}" type="pres">
      <dgm:prSet presAssocID="{2CE79374-EADC-4AB2-9BA0-E67E337EB8CE}" presName="rootText" presStyleLbl="node1" presStyleIdx="1" presStyleCnt="2"/>
      <dgm:spPr/>
    </dgm:pt>
    <dgm:pt modelId="{D48BD6CA-B992-4BBF-81D6-395F902C6E62}" type="pres">
      <dgm:prSet presAssocID="{2CE79374-EADC-4AB2-9BA0-E67E337EB8CE}" presName="rootConnector" presStyleLbl="node1" presStyleIdx="1" presStyleCnt="2"/>
      <dgm:spPr/>
    </dgm:pt>
    <dgm:pt modelId="{E40CBFBA-824F-4AA7-B5E0-EF8057D1E0D5}" type="pres">
      <dgm:prSet presAssocID="{2CE79374-EADC-4AB2-9BA0-E67E337EB8CE}" presName="childShape" presStyleCnt="0"/>
      <dgm:spPr/>
    </dgm:pt>
  </dgm:ptLst>
  <dgm:cxnLst>
    <dgm:cxn modelId="{E26C1203-B602-4390-BD12-FB5CFAD12CBF}" srcId="{2AF10462-FB83-4DB0-AC4D-F651AE92EAFA}" destId="{2CE79374-EADC-4AB2-9BA0-E67E337EB8CE}" srcOrd="1" destOrd="0" parTransId="{D2AC7753-0BD4-449F-99E5-76EECDF37A1D}" sibTransId="{3A5CB32B-DF6B-45CE-8A73-553D8BEC5499}"/>
    <dgm:cxn modelId="{2D963907-9EA9-4A4F-970D-810432F39D1A}" type="presOf" srcId="{2CE79374-EADC-4AB2-9BA0-E67E337EB8CE}" destId="{D48BD6CA-B992-4BBF-81D6-395F902C6E62}" srcOrd="1" destOrd="0" presId="urn:microsoft.com/office/officeart/2005/8/layout/hierarchy3"/>
    <dgm:cxn modelId="{F040851E-8B08-448F-800E-8A249E4B7F2E}" type="presOf" srcId="{2AF10462-FB83-4DB0-AC4D-F651AE92EAFA}" destId="{72B06A3F-25DC-4F93-95A5-A713EE87200C}" srcOrd="0" destOrd="0" presId="urn:microsoft.com/office/officeart/2005/8/layout/hierarchy3"/>
    <dgm:cxn modelId="{F0E3EB47-6EF3-49EF-9E66-172A1FED67C6}" srcId="{2AF10462-FB83-4DB0-AC4D-F651AE92EAFA}" destId="{50522399-6A9F-4D31-A9C8-05BC57F2DCC0}" srcOrd="0" destOrd="0" parTransId="{39A38C62-D425-4957-B174-DD66BC2AFD1A}" sibTransId="{816ED08E-3AC7-476D-8611-A7CF1C484A34}"/>
    <dgm:cxn modelId="{8550DB86-2836-4B2C-855C-E24D7194AB2E}" type="presOf" srcId="{50522399-6A9F-4D31-A9C8-05BC57F2DCC0}" destId="{8CFB8288-AD50-4E1D-BD32-C71C85994C58}" srcOrd="0" destOrd="0" presId="urn:microsoft.com/office/officeart/2005/8/layout/hierarchy3"/>
    <dgm:cxn modelId="{5A4076A7-604A-45EC-9090-5FB1E64DE00A}" type="presOf" srcId="{2CE79374-EADC-4AB2-9BA0-E67E337EB8CE}" destId="{3CB24D60-13B5-48D1-B9D0-345261A16DC9}" srcOrd="0" destOrd="0" presId="urn:microsoft.com/office/officeart/2005/8/layout/hierarchy3"/>
    <dgm:cxn modelId="{1704AEBC-0E72-4B87-8788-E23DF73149E2}" type="presOf" srcId="{50522399-6A9F-4D31-A9C8-05BC57F2DCC0}" destId="{35D0C636-0B5D-490E-9716-BAFCD4634844}" srcOrd="1" destOrd="0" presId="urn:microsoft.com/office/officeart/2005/8/layout/hierarchy3"/>
    <dgm:cxn modelId="{D442EE5F-53E1-46A4-8ED3-AE8DAE4BA9C7}" type="presParOf" srcId="{72B06A3F-25DC-4F93-95A5-A713EE87200C}" destId="{0741D94F-24E2-496F-AC38-E3317C687BAA}" srcOrd="0" destOrd="0" presId="urn:microsoft.com/office/officeart/2005/8/layout/hierarchy3"/>
    <dgm:cxn modelId="{796D8762-3B28-4F9C-A51F-503D10637F7D}" type="presParOf" srcId="{0741D94F-24E2-496F-AC38-E3317C687BAA}" destId="{C53867D6-48F7-4F61-BB09-630F3CB63BA0}" srcOrd="0" destOrd="0" presId="urn:microsoft.com/office/officeart/2005/8/layout/hierarchy3"/>
    <dgm:cxn modelId="{B0B9C096-99C9-4CBD-A9B6-03C141F346FC}" type="presParOf" srcId="{C53867D6-48F7-4F61-BB09-630F3CB63BA0}" destId="{8CFB8288-AD50-4E1D-BD32-C71C85994C58}" srcOrd="0" destOrd="0" presId="urn:microsoft.com/office/officeart/2005/8/layout/hierarchy3"/>
    <dgm:cxn modelId="{55C13F30-CDBB-4B4B-8048-F8C6A5BA7868}" type="presParOf" srcId="{C53867D6-48F7-4F61-BB09-630F3CB63BA0}" destId="{35D0C636-0B5D-490E-9716-BAFCD4634844}" srcOrd="1" destOrd="0" presId="urn:microsoft.com/office/officeart/2005/8/layout/hierarchy3"/>
    <dgm:cxn modelId="{63160E36-2A22-453F-A245-8CD596740555}" type="presParOf" srcId="{0741D94F-24E2-496F-AC38-E3317C687BAA}" destId="{42A65358-18A4-46AE-A6E6-3905D537CF68}" srcOrd="1" destOrd="0" presId="urn:microsoft.com/office/officeart/2005/8/layout/hierarchy3"/>
    <dgm:cxn modelId="{2BCA5563-2CF2-4158-9F51-D817D3CE5A85}" type="presParOf" srcId="{72B06A3F-25DC-4F93-95A5-A713EE87200C}" destId="{1A59A210-B5FF-46BA-AE42-CDCEE9B6ADA3}" srcOrd="1" destOrd="0" presId="urn:microsoft.com/office/officeart/2005/8/layout/hierarchy3"/>
    <dgm:cxn modelId="{123496AE-830C-4160-8BA5-E13182708229}" type="presParOf" srcId="{1A59A210-B5FF-46BA-AE42-CDCEE9B6ADA3}" destId="{60D2C9AC-9D4C-4FFB-A398-B27755A2CE96}" srcOrd="0" destOrd="0" presId="urn:microsoft.com/office/officeart/2005/8/layout/hierarchy3"/>
    <dgm:cxn modelId="{74B946EE-FAA9-4815-8006-25D505C5D50A}" type="presParOf" srcId="{60D2C9AC-9D4C-4FFB-A398-B27755A2CE96}" destId="{3CB24D60-13B5-48D1-B9D0-345261A16DC9}" srcOrd="0" destOrd="0" presId="urn:microsoft.com/office/officeart/2005/8/layout/hierarchy3"/>
    <dgm:cxn modelId="{B621F0CD-2939-426B-9D21-CEAFA2C395DF}" type="presParOf" srcId="{60D2C9AC-9D4C-4FFB-A398-B27755A2CE96}" destId="{D48BD6CA-B992-4BBF-81D6-395F902C6E62}" srcOrd="1" destOrd="0" presId="urn:microsoft.com/office/officeart/2005/8/layout/hierarchy3"/>
    <dgm:cxn modelId="{2C581148-E989-42F7-B6FA-4221FF027256}" type="presParOf" srcId="{1A59A210-B5FF-46BA-AE42-CDCEE9B6ADA3}" destId="{E40CBFBA-824F-4AA7-B5E0-EF8057D1E0D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957489-6854-49A6-B095-18A0D1288961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537705D-25DE-40DF-961C-8E867998E4C0}">
      <dgm:prSet/>
      <dgm:spPr/>
      <dgm:t>
        <a:bodyPr/>
        <a:lstStyle/>
        <a:p>
          <a:r>
            <a:rPr lang="bg-BG" dirty="0"/>
            <a:t>Точност на проекта </a:t>
          </a:r>
          <a:endParaRPr lang="en-US" dirty="0"/>
        </a:p>
      </dgm:t>
    </dgm:pt>
    <dgm:pt modelId="{5C3052CD-73CC-4F0C-92C1-641741131DA0}" type="parTrans" cxnId="{0F02BB65-E346-4BA2-87D5-AF8E9D4D42F4}">
      <dgm:prSet/>
      <dgm:spPr/>
      <dgm:t>
        <a:bodyPr/>
        <a:lstStyle/>
        <a:p>
          <a:endParaRPr lang="en-US"/>
        </a:p>
      </dgm:t>
    </dgm:pt>
    <dgm:pt modelId="{550A82EA-3790-4FBA-9F16-66FA985966ED}" type="sibTrans" cxnId="{0F02BB65-E346-4BA2-87D5-AF8E9D4D42F4}">
      <dgm:prSet/>
      <dgm:spPr/>
      <dgm:t>
        <a:bodyPr/>
        <a:lstStyle/>
        <a:p>
          <a:endParaRPr lang="en-US"/>
        </a:p>
      </dgm:t>
    </dgm:pt>
    <dgm:pt modelId="{85315133-68BD-4A76-B9FD-945189B07B6C}">
      <dgm:prSet/>
      <dgm:spPr/>
      <dgm:t>
        <a:bodyPr/>
        <a:lstStyle/>
        <a:p>
          <a:r>
            <a:rPr lang="bg-BG" dirty="0"/>
            <a:t>Точност на имената при въвеждане</a:t>
          </a:r>
          <a:endParaRPr lang="en-US" dirty="0"/>
        </a:p>
      </dgm:t>
    </dgm:pt>
    <dgm:pt modelId="{5E9D13F2-6BB4-4AA4-A4F3-DB7F2DB06564}" type="parTrans" cxnId="{82AD1778-9269-4F16-8BDB-70F878766DC7}">
      <dgm:prSet/>
      <dgm:spPr/>
      <dgm:t>
        <a:bodyPr/>
        <a:lstStyle/>
        <a:p>
          <a:endParaRPr lang="en-US"/>
        </a:p>
      </dgm:t>
    </dgm:pt>
    <dgm:pt modelId="{7C4F66E1-4490-4DD6-A22E-577519E6B66A}" type="sibTrans" cxnId="{82AD1778-9269-4F16-8BDB-70F878766DC7}">
      <dgm:prSet/>
      <dgm:spPr/>
      <dgm:t>
        <a:bodyPr/>
        <a:lstStyle/>
        <a:p>
          <a:endParaRPr lang="en-US"/>
        </a:p>
      </dgm:t>
    </dgm:pt>
    <dgm:pt modelId="{BE9EB1BE-4AE9-4552-9CCF-230AEF223185}" type="pres">
      <dgm:prSet presAssocID="{E1957489-6854-49A6-B095-18A0D1288961}" presName="cycle" presStyleCnt="0">
        <dgm:presLayoutVars>
          <dgm:dir/>
          <dgm:resizeHandles val="exact"/>
        </dgm:presLayoutVars>
      </dgm:prSet>
      <dgm:spPr/>
    </dgm:pt>
    <dgm:pt modelId="{C189C95D-02A4-410C-82F4-82009F781F3F}" type="pres">
      <dgm:prSet presAssocID="{0537705D-25DE-40DF-961C-8E867998E4C0}" presName="node" presStyleLbl="node1" presStyleIdx="0" presStyleCnt="2">
        <dgm:presLayoutVars>
          <dgm:bulletEnabled val="1"/>
        </dgm:presLayoutVars>
      </dgm:prSet>
      <dgm:spPr/>
    </dgm:pt>
    <dgm:pt modelId="{BC1F88B6-EFD1-4E6F-89EC-C111BF46E5F7}" type="pres">
      <dgm:prSet presAssocID="{0537705D-25DE-40DF-961C-8E867998E4C0}" presName="spNode" presStyleCnt="0"/>
      <dgm:spPr/>
    </dgm:pt>
    <dgm:pt modelId="{B39CF59E-CEA7-40B8-96A7-21503061FB49}" type="pres">
      <dgm:prSet presAssocID="{550A82EA-3790-4FBA-9F16-66FA985966ED}" presName="sibTrans" presStyleLbl="sibTrans1D1" presStyleIdx="0" presStyleCnt="2"/>
      <dgm:spPr/>
    </dgm:pt>
    <dgm:pt modelId="{EE192B25-BCD8-4B8B-A712-723C6C11072C}" type="pres">
      <dgm:prSet presAssocID="{85315133-68BD-4A76-B9FD-945189B07B6C}" presName="node" presStyleLbl="node1" presStyleIdx="1" presStyleCnt="2">
        <dgm:presLayoutVars>
          <dgm:bulletEnabled val="1"/>
        </dgm:presLayoutVars>
      </dgm:prSet>
      <dgm:spPr/>
    </dgm:pt>
    <dgm:pt modelId="{EEB30DC8-B43C-4994-BD38-3738D06F9A11}" type="pres">
      <dgm:prSet presAssocID="{85315133-68BD-4A76-B9FD-945189B07B6C}" presName="spNode" presStyleCnt="0"/>
      <dgm:spPr/>
    </dgm:pt>
    <dgm:pt modelId="{1B20E385-E8F2-4CAA-92CE-82B50A8851A9}" type="pres">
      <dgm:prSet presAssocID="{7C4F66E1-4490-4DD6-A22E-577519E6B66A}" presName="sibTrans" presStyleLbl="sibTrans1D1" presStyleIdx="1" presStyleCnt="2"/>
      <dgm:spPr/>
    </dgm:pt>
  </dgm:ptLst>
  <dgm:cxnLst>
    <dgm:cxn modelId="{35462135-AD9D-40B8-88D8-9850CB615AA6}" type="presOf" srcId="{E1957489-6854-49A6-B095-18A0D1288961}" destId="{BE9EB1BE-4AE9-4552-9CCF-230AEF223185}" srcOrd="0" destOrd="0" presId="urn:microsoft.com/office/officeart/2005/8/layout/cycle6"/>
    <dgm:cxn modelId="{46056D38-FA24-46BA-9817-B21A78429FAD}" type="presOf" srcId="{85315133-68BD-4A76-B9FD-945189B07B6C}" destId="{EE192B25-BCD8-4B8B-A712-723C6C11072C}" srcOrd="0" destOrd="0" presId="urn:microsoft.com/office/officeart/2005/8/layout/cycle6"/>
    <dgm:cxn modelId="{DB22E538-FE70-4F9D-92B2-DBABB369A2F7}" type="presOf" srcId="{7C4F66E1-4490-4DD6-A22E-577519E6B66A}" destId="{1B20E385-E8F2-4CAA-92CE-82B50A8851A9}" srcOrd="0" destOrd="0" presId="urn:microsoft.com/office/officeart/2005/8/layout/cycle6"/>
    <dgm:cxn modelId="{0F02BB65-E346-4BA2-87D5-AF8E9D4D42F4}" srcId="{E1957489-6854-49A6-B095-18A0D1288961}" destId="{0537705D-25DE-40DF-961C-8E867998E4C0}" srcOrd="0" destOrd="0" parTransId="{5C3052CD-73CC-4F0C-92C1-641741131DA0}" sibTransId="{550A82EA-3790-4FBA-9F16-66FA985966ED}"/>
    <dgm:cxn modelId="{60426F68-DCB3-4AF0-9F54-16A35F5F50D0}" type="presOf" srcId="{550A82EA-3790-4FBA-9F16-66FA985966ED}" destId="{B39CF59E-CEA7-40B8-96A7-21503061FB49}" srcOrd="0" destOrd="0" presId="urn:microsoft.com/office/officeart/2005/8/layout/cycle6"/>
    <dgm:cxn modelId="{82AD1778-9269-4F16-8BDB-70F878766DC7}" srcId="{E1957489-6854-49A6-B095-18A0D1288961}" destId="{85315133-68BD-4A76-B9FD-945189B07B6C}" srcOrd="1" destOrd="0" parTransId="{5E9D13F2-6BB4-4AA4-A4F3-DB7F2DB06564}" sibTransId="{7C4F66E1-4490-4DD6-A22E-577519E6B66A}"/>
    <dgm:cxn modelId="{2E1A4D7B-25D7-4BE1-ADF8-6B10F3C4BA51}" type="presOf" srcId="{0537705D-25DE-40DF-961C-8E867998E4C0}" destId="{C189C95D-02A4-410C-82F4-82009F781F3F}" srcOrd="0" destOrd="0" presId="urn:microsoft.com/office/officeart/2005/8/layout/cycle6"/>
    <dgm:cxn modelId="{D7909538-5355-449F-93F7-5AD2EB08BFA8}" type="presParOf" srcId="{BE9EB1BE-4AE9-4552-9CCF-230AEF223185}" destId="{C189C95D-02A4-410C-82F4-82009F781F3F}" srcOrd="0" destOrd="0" presId="urn:microsoft.com/office/officeart/2005/8/layout/cycle6"/>
    <dgm:cxn modelId="{95A5CFA4-8F17-40AA-82F4-07284D9D92BD}" type="presParOf" srcId="{BE9EB1BE-4AE9-4552-9CCF-230AEF223185}" destId="{BC1F88B6-EFD1-4E6F-89EC-C111BF46E5F7}" srcOrd="1" destOrd="0" presId="urn:microsoft.com/office/officeart/2005/8/layout/cycle6"/>
    <dgm:cxn modelId="{D6FA2BC2-DC67-48D3-ABDB-FCEB43A0A00C}" type="presParOf" srcId="{BE9EB1BE-4AE9-4552-9CCF-230AEF223185}" destId="{B39CF59E-CEA7-40B8-96A7-21503061FB49}" srcOrd="2" destOrd="0" presId="urn:microsoft.com/office/officeart/2005/8/layout/cycle6"/>
    <dgm:cxn modelId="{705927F3-7C74-43F1-AA1E-05D9BA0BCE13}" type="presParOf" srcId="{BE9EB1BE-4AE9-4552-9CCF-230AEF223185}" destId="{EE192B25-BCD8-4B8B-A712-723C6C11072C}" srcOrd="3" destOrd="0" presId="urn:microsoft.com/office/officeart/2005/8/layout/cycle6"/>
    <dgm:cxn modelId="{A1A4F462-4D25-490C-AE4E-9D5DC754DB7E}" type="presParOf" srcId="{BE9EB1BE-4AE9-4552-9CCF-230AEF223185}" destId="{EEB30DC8-B43C-4994-BD38-3738D06F9A11}" srcOrd="4" destOrd="0" presId="urn:microsoft.com/office/officeart/2005/8/layout/cycle6"/>
    <dgm:cxn modelId="{601C6042-A745-4787-A094-B77C52C970A4}" type="presParOf" srcId="{BE9EB1BE-4AE9-4552-9CCF-230AEF223185}" destId="{1B20E385-E8F2-4CAA-92CE-82B50A8851A9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1A175-92AA-40C0-B46E-52A289B7F872}">
      <dsp:nvSpPr>
        <dsp:cNvPr id="0" name=""/>
        <dsp:cNvSpPr/>
      </dsp:nvSpPr>
      <dsp:spPr>
        <a:xfrm>
          <a:off x="0" y="0"/>
          <a:ext cx="4876800" cy="1207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/>
            <a:t>Защо </a:t>
          </a:r>
          <a:r>
            <a:rPr lang="en-US" sz="2200" kern="1200"/>
            <a:t>Movie Recommendation System?</a:t>
          </a:r>
        </a:p>
      </dsp:txBody>
      <dsp:txXfrm>
        <a:off x="35352" y="35352"/>
        <a:ext cx="3472352" cy="1136304"/>
      </dsp:txXfrm>
    </dsp:sp>
    <dsp:sp modelId="{AD342AA0-65A1-4B0C-AD48-CF4DCFD90791}">
      <dsp:nvSpPr>
        <dsp:cNvPr id="0" name=""/>
        <dsp:cNvSpPr/>
      </dsp:nvSpPr>
      <dsp:spPr>
        <a:xfrm>
          <a:off x="408432" y="1426464"/>
          <a:ext cx="4876800" cy="1207008"/>
        </a:xfrm>
        <a:prstGeom prst="roundRect">
          <a:avLst>
            <a:gd name="adj" fmla="val 10000"/>
          </a:avLst>
        </a:prstGeom>
        <a:solidFill>
          <a:schemeClr val="accent2">
            <a:hueOff val="6700843"/>
            <a:satOff val="-147"/>
            <a:lumOff val="22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/>
            <a:t>- Спестява от ценното ни време</a:t>
          </a:r>
          <a:endParaRPr lang="en-US" sz="2200" kern="1200"/>
        </a:p>
      </dsp:txBody>
      <dsp:txXfrm>
        <a:off x="443784" y="1461816"/>
        <a:ext cx="3613108" cy="1136304"/>
      </dsp:txXfrm>
    </dsp:sp>
    <dsp:sp modelId="{D953E591-E888-4785-AA1C-9A30D4CDC3F9}">
      <dsp:nvSpPr>
        <dsp:cNvPr id="0" name=""/>
        <dsp:cNvSpPr/>
      </dsp:nvSpPr>
      <dsp:spPr>
        <a:xfrm>
          <a:off x="810768" y="2852928"/>
          <a:ext cx="4876800" cy="1207008"/>
        </a:xfrm>
        <a:prstGeom prst="roundRect">
          <a:avLst>
            <a:gd name="adj" fmla="val 10000"/>
          </a:avLst>
        </a:prstGeom>
        <a:solidFill>
          <a:schemeClr val="accent2">
            <a:hueOff val="13401686"/>
            <a:satOff val="-293"/>
            <a:lumOff val="44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 dirty="0"/>
            <a:t>-Улеснения интерфейс осигурява бързо и безпроблемно използване</a:t>
          </a:r>
          <a:endParaRPr lang="en-US" sz="2200" kern="1200" dirty="0"/>
        </a:p>
      </dsp:txBody>
      <dsp:txXfrm>
        <a:off x="846120" y="2888280"/>
        <a:ext cx="3619204" cy="1136303"/>
      </dsp:txXfrm>
    </dsp:sp>
    <dsp:sp modelId="{E1634BC5-D4C2-477F-9620-DBC1EAE1B282}">
      <dsp:nvSpPr>
        <dsp:cNvPr id="0" name=""/>
        <dsp:cNvSpPr/>
      </dsp:nvSpPr>
      <dsp:spPr>
        <a:xfrm>
          <a:off x="1219200" y="4279392"/>
          <a:ext cx="4876800" cy="1207008"/>
        </a:xfrm>
        <a:prstGeom prst="roundRect">
          <a:avLst>
            <a:gd name="adj" fmla="val 10000"/>
          </a:avLst>
        </a:prstGeom>
        <a:solidFill>
          <a:schemeClr val="accent2">
            <a:hueOff val="20102529"/>
            <a:satOff val="-440"/>
            <a:lumOff val="6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 dirty="0"/>
            <a:t>-  Улеснява избора ни</a:t>
          </a:r>
          <a:r>
            <a:rPr lang="en-US" sz="2200" kern="1200" dirty="0"/>
            <a:t> </a:t>
          </a:r>
          <a:r>
            <a:rPr lang="bg-BG" sz="2200" kern="1200" dirty="0"/>
            <a:t>на филм</a:t>
          </a:r>
          <a:endParaRPr lang="en-US" sz="2200" kern="1200" dirty="0"/>
        </a:p>
      </dsp:txBody>
      <dsp:txXfrm>
        <a:off x="1254552" y="4314744"/>
        <a:ext cx="3613108" cy="1136304"/>
      </dsp:txXfrm>
    </dsp:sp>
    <dsp:sp modelId="{198FC9CB-B079-41A4-898B-0053C559DD48}">
      <dsp:nvSpPr>
        <dsp:cNvPr id="0" name=""/>
        <dsp:cNvSpPr/>
      </dsp:nvSpPr>
      <dsp:spPr>
        <a:xfrm>
          <a:off x="4092244" y="924458"/>
          <a:ext cx="784555" cy="7845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68769" y="924458"/>
        <a:ext cx="431505" cy="590378"/>
      </dsp:txXfrm>
    </dsp:sp>
    <dsp:sp modelId="{E1E4F91F-3200-4D5E-B9DC-4C70F92F6A7B}">
      <dsp:nvSpPr>
        <dsp:cNvPr id="0" name=""/>
        <dsp:cNvSpPr/>
      </dsp:nvSpPr>
      <dsp:spPr>
        <a:xfrm>
          <a:off x="4500676" y="2350922"/>
          <a:ext cx="784555" cy="7845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342505"/>
            <a:satOff val="4210"/>
            <a:lumOff val="6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342505"/>
              <a:satOff val="4210"/>
              <a:lumOff val="6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77201" y="2350922"/>
        <a:ext cx="431505" cy="590378"/>
      </dsp:txXfrm>
    </dsp:sp>
    <dsp:sp modelId="{A5494F06-3CA4-4E36-B7B6-708B9C067E56}">
      <dsp:nvSpPr>
        <dsp:cNvPr id="0" name=""/>
        <dsp:cNvSpPr/>
      </dsp:nvSpPr>
      <dsp:spPr>
        <a:xfrm>
          <a:off x="4903012" y="3777386"/>
          <a:ext cx="784555" cy="7845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0685011"/>
            <a:satOff val="8420"/>
            <a:lumOff val="133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685011"/>
              <a:satOff val="8420"/>
              <a:lumOff val="1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079537" y="3777386"/>
        <a:ext cx="431505" cy="5903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45A93-D032-4045-86DD-14287EBC9BAA}">
      <dsp:nvSpPr>
        <dsp:cNvPr id="0" name=""/>
        <dsp:cNvSpPr/>
      </dsp:nvSpPr>
      <dsp:spPr>
        <a:xfrm>
          <a:off x="0" y="685169"/>
          <a:ext cx="6096000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-</a:t>
          </a:r>
          <a:r>
            <a:rPr lang="en-US" sz="2600" b="1" kern="1200" dirty="0"/>
            <a:t> </a:t>
          </a:r>
          <a:r>
            <a:rPr lang="en-US" sz="2600" b="1" kern="1200" dirty="0" err="1"/>
            <a:t>numpy</a:t>
          </a:r>
          <a:r>
            <a:rPr lang="en-US" sz="2600" b="1" kern="1200" dirty="0"/>
            <a:t> </a:t>
          </a:r>
          <a:r>
            <a:rPr lang="bg-BG" sz="2600" kern="1200" dirty="0"/>
            <a:t>- за работата с масиви </a:t>
          </a:r>
          <a:endParaRPr lang="en-US" sz="2600" kern="1200" dirty="0"/>
        </a:p>
      </dsp:txBody>
      <dsp:txXfrm>
        <a:off x="30442" y="715611"/>
        <a:ext cx="6035116" cy="562726"/>
      </dsp:txXfrm>
    </dsp:sp>
    <dsp:sp modelId="{31CBD297-E940-4FD3-A085-09C0690E7BCA}">
      <dsp:nvSpPr>
        <dsp:cNvPr id="0" name=""/>
        <dsp:cNvSpPr/>
      </dsp:nvSpPr>
      <dsp:spPr>
        <a:xfrm>
          <a:off x="0" y="1383660"/>
          <a:ext cx="6096000" cy="623610"/>
        </a:xfrm>
        <a:prstGeom prst="roundRect">
          <a:avLst/>
        </a:prstGeom>
        <a:solidFill>
          <a:schemeClr val="accent2">
            <a:hueOff val="4020506"/>
            <a:satOff val="-88"/>
            <a:lumOff val="1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- pandas – </a:t>
          </a:r>
          <a:r>
            <a:rPr lang="bg-BG" sz="2600" kern="1200" dirty="0"/>
            <a:t>анализиране на дата</a:t>
          </a:r>
          <a:r>
            <a:rPr lang="en-US" sz="2600" kern="1200" dirty="0"/>
            <a:t> </a:t>
          </a:r>
        </a:p>
      </dsp:txBody>
      <dsp:txXfrm>
        <a:off x="30442" y="1414102"/>
        <a:ext cx="6035116" cy="562726"/>
      </dsp:txXfrm>
    </dsp:sp>
    <dsp:sp modelId="{48FB5592-A4A2-46F2-9FDF-2053AA45F355}">
      <dsp:nvSpPr>
        <dsp:cNvPr id="0" name=""/>
        <dsp:cNvSpPr/>
      </dsp:nvSpPr>
      <dsp:spPr>
        <a:xfrm>
          <a:off x="0" y="2082150"/>
          <a:ext cx="6096000" cy="623610"/>
        </a:xfrm>
        <a:prstGeom prst="roundRect">
          <a:avLst/>
        </a:prstGeom>
        <a:solidFill>
          <a:schemeClr val="accent2">
            <a:hueOff val="8041012"/>
            <a:satOff val="-176"/>
            <a:lumOff val="2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- matplotlib – </a:t>
          </a:r>
          <a:r>
            <a:rPr lang="bg-BG" sz="2600" kern="1200" dirty="0"/>
            <a:t>за визуализация на данни</a:t>
          </a:r>
          <a:endParaRPr lang="en-US" sz="2600" kern="1200" dirty="0"/>
        </a:p>
      </dsp:txBody>
      <dsp:txXfrm>
        <a:off x="30442" y="2112592"/>
        <a:ext cx="6035116" cy="562726"/>
      </dsp:txXfrm>
    </dsp:sp>
    <dsp:sp modelId="{19DEE928-E309-4271-9D78-E6D35804C927}">
      <dsp:nvSpPr>
        <dsp:cNvPr id="0" name=""/>
        <dsp:cNvSpPr/>
      </dsp:nvSpPr>
      <dsp:spPr>
        <a:xfrm>
          <a:off x="0" y="2780640"/>
          <a:ext cx="6096000" cy="623610"/>
        </a:xfrm>
        <a:prstGeom prst="roundRect">
          <a:avLst/>
        </a:prstGeom>
        <a:solidFill>
          <a:schemeClr val="accent2">
            <a:hueOff val="12061518"/>
            <a:satOff val="-264"/>
            <a:lumOff val="4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- </a:t>
          </a:r>
          <a:r>
            <a:rPr lang="en-US" sz="2600" kern="1200" dirty="0" err="1"/>
            <a:t>sklearn</a:t>
          </a:r>
          <a:r>
            <a:rPr lang="en-US" sz="2600" kern="1200" dirty="0"/>
            <a:t> – </a:t>
          </a:r>
          <a:r>
            <a:rPr lang="bg-BG" sz="2600" kern="1200" dirty="0"/>
            <a:t>за обучение на модела</a:t>
          </a:r>
          <a:r>
            <a:rPr lang="en-US" sz="2600" kern="1200" dirty="0"/>
            <a:t> </a:t>
          </a:r>
        </a:p>
      </dsp:txBody>
      <dsp:txXfrm>
        <a:off x="30442" y="2811082"/>
        <a:ext cx="6035116" cy="562726"/>
      </dsp:txXfrm>
    </dsp:sp>
    <dsp:sp modelId="{308D491C-7AE4-4D1E-B9F1-D561C2F37FC6}">
      <dsp:nvSpPr>
        <dsp:cNvPr id="0" name=""/>
        <dsp:cNvSpPr/>
      </dsp:nvSpPr>
      <dsp:spPr>
        <a:xfrm>
          <a:off x="0" y="3479130"/>
          <a:ext cx="6096000" cy="623610"/>
        </a:xfrm>
        <a:prstGeom prst="roundRect">
          <a:avLst/>
        </a:prstGeom>
        <a:solidFill>
          <a:schemeClr val="accent2">
            <a:hueOff val="16082023"/>
            <a:satOff val="-352"/>
            <a:lumOff val="53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- </a:t>
          </a:r>
          <a:r>
            <a:rPr lang="bg-BG" sz="2600" kern="1200" dirty="0"/>
            <a:t>а</a:t>
          </a:r>
          <a:r>
            <a:rPr lang="en-US" sz="2600" kern="1200" dirty="0" err="1"/>
            <a:t>st</a:t>
          </a:r>
          <a:r>
            <a:rPr lang="bg-BG" sz="2600" kern="1200" dirty="0"/>
            <a:t> -</a:t>
          </a:r>
          <a:r>
            <a:rPr lang="en-US" sz="2600" kern="1200" dirty="0"/>
            <a:t> </a:t>
          </a:r>
          <a:r>
            <a:rPr lang="bg-BG" sz="2600" kern="1200" dirty="0"/>
            <a:t> </a:t>
          </a:r>
          <a:r>
            <a:rPr lang="en-US" sz="2600" kern="1200" dirty="0"/>
            <a:t> </a:t>
          </a:r>
        </a:p>
      </dsp:txBody>
      <dsp:txXfrm>
        <a:off x="30442" y="3509572"/>
        <a:ext cx="6035116" cy="562726"/>
      </dsp:txXfrm>
    </dsp:sp>
    <dsp:sp modelId="{3C8B8708-27CF-41D6-A332-95438700E78B}">
      <dsp:nvSpPr>
        <dsp:cNvPr id="0" name=""/>
        <dsp:cNvSpPr/>
      </dsp:nvSpPr>
      <dsp:spPr>
        <a:xfrm>
          <a:off x="0" y="4177620"/>
          <a:ext cx="6096000" cy="623610"/>
        </a:xfrm>
        <a:prstGeom prst="roundRect">
          <a:avLst/>
        </a:prstGeom>
        <a:solidFill>
          <a:schemeClr val="accent2">
            <a:hueOff val="20102529"/>
            <a:satOff val="-440"/>
            <a:lumOff val="6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- </a:t>
          </a:r>
          <a:r>
            <a:rPr lang="en-US" sz="2600" kern="1200" dirty="0" err="1"/>
            <a:t>Tkinter</a:t>
          </a:r>
          <a:r>
            <a:rPr lang="en-US" sz="2600" kern="1200" dirty="0"/>
            <a:t> – </a:t>
          </a:r>
          <a:r>
            <a:rPr lang="bg-BG" sz="2600" kern="1200" dirty="0"/>
            <a:t>библиотека за интерфейс</a:t>
          </a:r>
          <a:endParaRPr lang="en-US" sz="2600" kern="1200" dirty="0"/>
        </a:p>
      </dsp:txBody>
      <dsp:txXfrm>
        <a:off x="30442" y="4208062"/>
        <a:ext cx="6035116" cy="5627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FB8288-AD50-4E1D-BD32-C71C85994C58}">
      <dsp:nvSpPr>
        <dsp:cNvPr id="0" name=""/>
        <dsp:cNvSpPr/>
      </dsp:nvSpPr>
      <dsp:spPr>
        <a:xfrm>
          <a:off x="1320" y="535972"/>
          <a:ext cx="4807892" cy="24039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6500" kern="1200" dirty="0"/>
            <a:t>Избор на тема </a:t>
          </a:r>
          <a:endParaRPr lang="en-US" sz="6500" kern="1200" dirty="0"/>
        </a:p>
      </dsp:txBody>
      <dsp:txXfrm>
        <a:off x="71729" y="606381"/>
        <a:ext cx="4667074" cy="2263128"/>
      </dsp:txXfrm>
    </dsp:sp>
    <dsp:sp modelId="{3CB24D60-13B5-48D1-B9D0-345261A16DC9}">
      <dsp:nvSpPr>
        <dsp:cNvPr id="0" name=""/>
        <dsp:cNvSpPr/>
      </dsp:nvSpPr>
      <dsp:spPr>
        <a:xfrm>
          <a:off x="6011186" y="535972"/>
          <a:ext cx="4807892" cy="24039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6500" kern="1200"/>
            <a:t>Графичен интерфейс</a:t>
          </a:r>
          <a:endParaRPr lang="en-US" sz="6500" kern="1200" dirty="0"/>
        </a:p>
      </dsp:txBody>
      <dsp:txXfrm>
        <a:off x="6081595" y="606381"/>
        <a:ext cx="4667074" cy="22631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9C95D-02A4-410C-82F4-82009F781F3F}">
      <dsp:nvSpPr>
        <dsp:cNvPr id="0" name=""/>
        <dsp:cNvSpPr/>
      </dsp:nvSpPr>
      <dsp:spPr>
        <a:xfrm>
          <a:off x="1058" y="1793999"/>
          <a:ext cx="2896195" cy="188252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400" kern="1200" dirty="0"/>
            <a:t>Точност на проекта </a:t>
          </a:r>
          <a:endParaRPr lang="en-US" sz="3400" kern="1200" dirty="0"/>
        </a:p>
      </dsp:txBody>
      <dsp:txXfrm>
        <a:off x="92955" y="1885896"/>
        <a:ext cx="2712401" cy="1698732"/>
      </dsp:txXfrm>
    </dsp:sp>
    <dsp:sp modelId="{B39CF59E-CEA7-40B8-96A7-21503061FB49}">
      <dsp:nvSpPr>
        <dsp:cNvPr id="0" name=""/>
        <dsp:cNvSpPr/>
      </dsp:nvSpPr>
      <dsp:spPr>
        <a:xfrm>
          <a:off x="1449155" y="1136418"/>
          <a:ext cx="3197688" cy="3197688"/>
        </a:xfrm>
        <a:custGeom>
          <a:avLst/>
          <a:gdLst/>
          <a:ahLst/>
          <a:cxnLst/>
          <a:rect l="0" t="0" r="0" b="0"/>
          <a:pathLst>
            <a:path>
              <a:moveTo>
                <a:pt x="321818" y="636810"/>
              </a:moveTo>
              <a:arcTo wR="1598844" hR="1598844" stAng="13019530" swAng="6360941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192B25-BCD8-4B8B-A712-723C6C11072C}">
      <dsp:nvSpPr>
        <dsp:cNvPr id="0" name=""/>
        <dsp:cNvSpPr/>
      </dsp:nvSpPr>
      <dsp:spPr>
        <a:xfrm>
          <a:off x="3198746" y="1793999"/>
          <a:ext cx="2896195" cy="188252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400" kern="1200" dirty="0"/>
            <a:t>Точност на имената при въвеждане</a:t>
          </a:r>
          <a:endParaRPr lang="en-US" sz="3400" kern="1200" dirty="0"/>
        </a:p>
      </dsp:txBody>
      <dsp:txXfrm>
        <a:off x="3290643" y="1885896"/>
        <a:ext cx="2712401" cy="1698732"/>
      </dsp:txXfrm>
    </dsp:sp>
    <dsp:sp modelId="{1B20E385-E8F2-4CAA-92CE-82B50A8851A9}">
      <dsp:nvSpPr>
        <dsp:cNvPr id="0" name=""/>
        <dsp:cNvSpPr/>
      </dsp:nvSpPr>
      <dsp:spPr>
        <a:xfrm>
          <a:off x="1449155" y="1136418"/>
          <a:ext cx="3197688" cy="3197688"/>
        </a:xfrm>
        <a:custGeom>
          <a:avLst/>
          <a:gdLst/>
          <a:ahLst/>
          <a:cxnLst/>
          <a:rect l="0" t="0" r="0" b="0"/>
          <a:pathLst>
            <a:path>
              <a:moveTo>
                <a:pt x="2875869" y="2560877"/>
              </a:moveTo>
              <a:arcTo wR="1598844" hR="1598844" stAng="2219530" swAng="6360941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2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1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6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1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9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9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7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9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4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1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F642132-805A-497E-9C84-8D6774339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1E7F1DA-407F-41FD-AC0F-D9CAD1187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FF72104-243D-E955-D7EE-9A24C4FDF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7600" y="1371599"/>
            <a:ext cx="3390900" cy="2360429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Проект Изкуствен Интелект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53EB8137-9EC5-2DA4-C73D-9CDDBC3AD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7600" y="4114800"/>
            <a:ext cx="3390900" cy="1371601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Станимир, Стоил, Иван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50E431F4-9F63-272D-5653-5704FC2007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11" r="-1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5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D2A8B04-B886-AD68-8916-63A03436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967" y="1371600"/>
            <a:ext cx="3178366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Movie Recommendation System</a:t>
            </a:r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id="{8E54BA74-586E-7901-5110-F7343B0102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808939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190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FE6559F-D12E-9666-CE24-0F3FFD9F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bg-BG" sz="2500">
                <a:solidFill>
                  <a:schemeClr val="bg2"/>
                </a:solidFill>
              </a:rPr>
              <a:t>Използвани библиотеки</a:t>
            </a:r>
            <a:endParaRPr lang="en-US" sz="2500">
              <a:solidFill>
                <a:schemeClr val="bg2"/>
              </a:solidFill>
            </a:endParaRPr>
          </a:p>
        </p:txBody>
      </p:sp>
      <p:graphicFrame>
        <p:nvGraphicFramePr>
          <p:cNvPr id="7" name="Контейнер за съдържание 2">
            <a:extLst>
              <a:ext uri="{FF2B5EF4-FFF2-40B4-BE49-F238E27FC236}">
                <a16:creationId xmlns:a16="http://schemas.microsoft.com/office/drawing/2014/main" id="{DC4187C6-91BB-F67C-C9E3-F1ED1D1CAE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108545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663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ABA4CF21-C02E-4269-99AB-BFF5F2BDB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B6FF4-EEDE-A644-8897-20FC6DEA8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685799"/>
            <a:ext cx="2692372" cy="54864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700" kern="1200" cap="all" spc="300" baseline="0" dirty="0">
                <a:latin typeface="+mj-lt"/>
                <a:ea typeface="+mj-ea"/>
                <a:cs typeface="+mj-cs"/>
              </a:rPr>
              <a:t>TKINTER – </a:t>
            </a:r>
            <a:r>
              <a:rPr lang="en-US" sz="2700" kern="1200" cap="all" spc="300" baseline="0" dirty="0" err="1">
                <a:latin typeface="+mj-lt"/>
                <a:ea typeface="+mj-ea"/>
                <a:cs typeface="+mj-cs"/>
              </a:rPr>
              <a:t>Графичен</a:t>
            </a:r>
            <a:r>
              <a:rPr lang="en-US" sz="2700" kern="1200" cap="all" spc="300" baseline="0" dirty="0">
                <a:latin typeface="+mj-lt"/>
                <a:ea typeface="+mj-ea"/>
                <a:cs typeface="+mj-cs"/>
              </a:rPr>
              <a:t> </a:t>
            </a:r>
            <a:r>
              <a:rPr lang="en-US" sz="2700" kern="1200" cap="all" spc="300" baseline="0" dirty="0" err="1">
                <a:latin typeface="+mj-lt"/>
                <a:ea typeface="+mj-ea"/>
                <a:cs typeface="+mj-cs"/>
              </a:rPr>
              <a:t>интерфейс</a:t>
            </a:r>
            <a:r>
              <a:rPr lang="en-US" sz="2700" kern="1200" cap="all" spc="300" baseline="0" dirty="0">
                <a:latin typeface="+mj-lt"/>
                <a:ea typeface="+mj-ea"/>
                <a:cs typeface="+mj-cs"/>
              </a:rPr>
              <a:t> (GUI)</a:t>
            </a: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C2794E3E-966D-43D0-B426-D33988B92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699" y="1"/>
            <a:ext cx="4762502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02AF8F-1968-33DA-B5C7-90791C482E77}"/>
              </a:ext>
            </a:extLst>
          </p:cNvPr>
          <p:cNvSpPr/>
          <p:nvPr/>
        </p:nvSpPr>
        <p:spPr>
          <a:xfrm>
            <a:off x="4028791" y="-81481"/>
            <a:ext cx="4828516" cy="7007382"/>
          </a:xfrm>
          <a:prstGeom prst="rect">
            <a:avLst/>
          </a:prstGeom>
          <a:solidFill>
            <a:srgbClr val="C649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D275-690C-80B5-33C5-52ABFEB97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654" y="685799"/>
            <a:ext cx="3521122" cy="54864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z="2800" dirty="0">
                <a:solidFill>
                  <a:srgbClr val="FFFFFF"/>
                </a:solidFill>
              </a:rPr>
              <a:t>Използвани компоненти: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Labels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Text widgets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Buttons</a:t>
            </a:r>
          </a:p>
          <a:p>
            <a:pPr lvl="1"/>
            <a:r>
              <a:rPr lang="en-US" sz="2400" dirty="0" err="1">
                <a:solidFill>
                  <a:srgbClr val="FFFFFF"/>
                </a:solidFill>
              </a:rPr>
              <a:t>MessageBox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C34D56-A3E7-E399-8B84-6936352ED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753" y="818706"/>
            <a:ext cx="2521169" cy="29835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75B9FB-F820-53F1-EEB8-299904BEA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753" y="4145890"/>
            <a:ext cx="2521169" cy="164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9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FA693C-695E-6437-DD29-64CD2CF919AA}"/>
              </a:ext>
            </a:extLst>
          </p:cNvPr>
          <p:cNvSpPr/>
          <p:nvPr/>
        </p:nvSpPr>
        <p:spPr>
          <a:xfrm>
            <a:off x="7467600" y="-77118"/>
            <a:ext cx="4816207" cy="7050795"/>
          </a:xfrm>
          <a:prstGeom prst="rect">
            <a:avLst/>
          </a:prstGeom>
          <a:solidFill>
            <a:srgbClr val="3BB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83B62-FDA4-06A7-F5AE-A54B93DE6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700" kern="1200" cap="all" spc="3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Matplotlib – </a:t>
            </a:r>
            <a:r>
              <a:rPr lang="en-US" sz="2700" kern="1200" cap="all" spc="3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визуализация</a:t>
            </a:r>
            <a:r>
              <a:rPr lang="en-US" sz="2700" kern="1200" cap="all" spc="3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cap="all" spc="3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на</a:t>
            </a:r>
            <a:r>
              <a:rPr lang="en-US" sz="2700" kern="1200" cap="all" spc="3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cap="all" spc="3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данни</a:t>
            </a:r>
            <a:endParaRPr lang="en-US" sz="2700" kern="1200" cap="all" spc="3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B2AC81C-A3DB-1868-D3FD-4044DD227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31"/>
          <a:stretch/>
        </p:blipFill>
        <p:spPr>
          <a:xfrm>
            <a:off x="190594" y="1538023"/>
            <a:ext cx="7264361" cy="3781953"/>
          </a:xfrm>
          <a:prstGeom prst="rect">
            <a:avLst/>
          </a:prstGeom>
        </p:spPr>
      </p:pic>
      <p:sp>
        <p:nvSpPr>
          <p:cNvPr id="29" name="Content Placeholder 19">
            <a:extLst>
              <a:ext uri="{FF2B5EF4-FFF2-40B4-BE49-F238E27FC236}">
                <a16:creationId xmlns:a16="http://schemas.microsoft.com/office/drawing/2014/main" id="{86F2C864-7B64-2F00-73F7-F398EFC16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1" y="1814732"/>
            <a:ext cx="3390899" cy="4501662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rgbClr val="FFFFFF"/>
                </a:solidFill>
              </a:rPr>
              <a:t>Библиотеката се използва за визуализирането на топ 10 филма на базата на популярност.</a:t>
            </a:r>
          </a:p>
          <a:p>
            <a:r>
              <a:rPr lang="bg-BG" dirty="0">
                <a:solidFill>
                  <a:srgbClr val="FFFFFF"/>
                </a:solidFill>
              </a:rPr>
              <a:t>Поради статичната ни база данни фигурата, която се визуализира винаги ще е една и съща.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09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E646A7-D148-4320-A501-0291AA75A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799"/>
            <a:ext cx="10820400" cy="13716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7BC2291-1FEB-32E8-169A-F80817F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045" y="947223"/>
            <a:ext cx="9394874" cy="928467"/>
          </a:xfrm>
        </p:spPr>
        <p:txBody>
          <a:bodyPr anchor="ctr">
            <a:normAutofit/>
          </a:bodyPr>
          <a:lstStyle/>
          <a:p>
            <a:pPr algn="ctr"/>
            <a:r>
              <a:rPr lang="bg-BG" dirty="0"/>
              <a:t>Проблеми, с които се срещнахме</a:t>
            </a:r>
            <a:endParaRPr lang="en-US" dirty="0"/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id="{BCB39022-E013-81BF-EEEC-062B1EC71E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346378"/>
              </p:ext>
            </p:extLst>
          </p:nvPr>
        </p:nvGraphicFramePr>
        <p:xfrm>
          <a:off x="685800" y="2696308"/>
          <a:ext cx="10820400" cy="3475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8470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00E3E0-07DA-4A53-8D2F-59983E14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3DCD587-F082-B5EF-EEBB-950F56F3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1040"/>
            <a:ext cx="3390900" cy="5486400"/>
          </a:xfrm>
        </p:spPr>
        <p:txBody>
          <a:bodyPr anchor="ctr">
            <a:normAutofit/>
          </a:bodyPr>
          <a:lstStyle/>
          <a:p>
            <a:pPr algn="ctr"/>
            <a:r>
              <a:rPr lang="bg-BG" sz="2700"/>
              <a:t>Минуси на приложението</a:t>
            </a:r>
            <a:endParaRPr lang="en-US" sz="2700"/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id="{A10B395B-3D73-45A5-6268-5B0D089B85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170931"/>
              </p:ext>
            </p:extLst>
          </p:nvPr>
        </p:nvGraphicFramePr>
        <p:xfrm>
          <a:off x="5410200" y="701675"/>
          <a:ext cx="6096000" cy="547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971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BAD784-BAAF-4CC0-9F52-682A8E9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D401B9-9595-42B7-B197-AB5FB5C6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0F2ADA7-1E35-DF5C-6040-051C3231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1371600"/>
            <a:ext cx="8115300" cy="23563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БлАГОДАРИМ ЗА ВНИМАНИЕТО! 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34B7D64-ECDD-0D07-185C-9B80C15AA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3962399"/>
            <a:ext cx="8115300" cy="152400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800" i="1" kern="1200">
                <a:solidFill>
                  <a:schemeClr val="bg1"/>
                </a:solidFill>
                <a:latin typeface="+mj-lt"/>
                <a:ea typeface="+mn-ea"/>
                <a:cs typeface="+mn-cs"/>
              </a:rPr>
              <a:t>Следва демонстрация на приложението</a:t>
            </a:r>
          </a:p>
        </p:txBody>
      </p:sp>
    </p:spTree>
    <p:extLst>
      <p:ext uri="{BB962C8B-B14F-4D97-AF65-F5344CB8AC3E}">
        <p14:creationId xmlns:p14="http://schemas.microsoft.com/office/powerpoint/2010/main" val="402787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lassicFrameVTI">
  <a:themeElements>
    <a:clrScheme name="AnalogousFromDarkSeedLeftStep">
      <a:dk1>
        <a:srgbClr val="000000"/>
      </a:dk1>
      <a:lt1>
        <a:srgbClr val="FFFFFF"/>
      </a:lt1>
      <a:dk2>
        <a:srgbClr val="3D2324"/>
      </a:dk2>
      <a:lt2>
        <a:srgbClr val="E2E3E8"/>
      </a:lt2>
      <a:accent1>
        <a:srgbClr val="B99E44"/>
      </a:accent1>
      <a:accent2>
        <a:srgbClr val="B56438"/>
      </a:accent2>
      <a:accent3>
        <a:srgbClr val="C64951"/>
      </a:accent3>
      <a:accent4>
        <a:srgbClr val="B53873"/>
      </a:accent4>
      <a:accent5>
        <a:srgbClr val="C649B9"/>
      </a:accent5>
      <a:accent6>
        <a:srgbClr val="8E38B5"/>
      </a:accent6>
      <a:hlink>
        <a:srgbClr val="BF3F9C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156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Goudy Old Style</vt:lpstr>
      <vt:lpstr>ClassicFrameVTI</vt:lpstr>
      <vt:lpstr>Проект Изкуствен Интелект</vt:lpstr>
      <vt:lpstr>Movie Recommendation System</vt:lpstr>
      <vt:lpstr>Използвани библиотеки</vt:lpstr>
      <vt:lpstr>TKINTER – Графичен интерфейс (GUI)</vt:lpstr>
      <vt:lpstr>Matplotlib – визуализация на данни</vt:lpstr>
      <vt:lpstr>Проблеми, с които се срещнахме</vt:lpstr>
      <vt:lpstr>Минуси на приложението</vt:lpstr>
      <vt:lpstr>БлАГОДАРИМ ЗА ВНИМАНИЕТО!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Изкуствен Интелект</dc:title>
  <dc:creator>Иван И. Терзиев</dc:creator>
  <cp:lastModifiedBy>Станимир Райков</cp:lastModifiedBy>
  <cp:revision>5</cp:revision>
  <dcterms:created xsi:type="dcterms:W3CDTF">2022-06-14T18:20:16Z</dcterms:created>
  <dcterms:modified xsi:type="dcterms:W3CDTF">2022-06-16T20:39:17Z</dcterms:modified>
</cp:coreProperties>
</file>