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0" r:id="rId7"/>
    <p:sldId id="262" r:id="rId8"/>
    <p:sldId id="267" r:id="rId9"/>
    <p:sldId id="268" r:id="rId10"/>
    <p:sldId id="269" r:id="rId11"/>
    <p:sldId id="270" r:id="rId12"/>
    <p:sldId id="271" r:id="rId13"/>
    <p:sldId id="263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373774-5301-49BF-8BC0-6232C9139F0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F214AF-A02D-4546-A363-DD4B765FE8AF}">
      <dgm:prSet/>
      <dgm:spPr/>
      <dgm:t>
        <a:bodyPr/>
        <a:lstStyle/>
        <a:p>
          <a:r>
            <a:rPr lang="en-US"/>
            <a:t>Which country produces the best wine?</a:t>
          </a:r>
        </a:p>
      </dgm:t>
    </dgm:pt>
    <dgm:pt modelId="{FCC218B5-F70E-4CD9-A5B3-B02D40ECAD0A}" type="parTrans" cxnId="{61F15BD0-2974-4DC0-A000-69E64D354AE3}">
      <dgm:prSet/>
      <dgm:spPr/>
      <dgm:t>
        <a:bodyPr/>
        <a:lstStyle/>
        <a:p>
          <a:endParaRPr lang="en-US"/>
        </a:p>
      </dgm:t>
    </dgm:pt>
    <dgm:pt modelId="{C6C015AD-1E2C-40D1-B70F-8B9A4D887E35}" type="sibTrans" cxnId="{61F15BD0-2974-4DC0-A000-69E64D354AE3}">
      <dgm:prSet/>
      <dgm:spPr/>
      <dgm:t>
        <a:bodyPr/>
        <a:lstStyle/>
        <a:p>
          <a:endParaRPr lang="en-US"/>
        </a:p>
      </dgm:t>
    </dgm:pt>
    <dgm:pt modelId="{C2A3AD5F-099E-4B84-96DB-E845D44EB31A}">
      <dgm:prSet/>
      <dgm:spPr/>
      <dgm:t>
        <a:bodyPr/>
        <a:lstStyle/>
        <a:p>
          <a:r>
            <a:rPr lang="en-US"/>
            <a:t>Predict which country produced a wine</a:t>
          </a:r>
        </a:p>
      </dgm:t>
    </dgm:pt>
    <dgm:pt modelId="{2924C4F9-7E68-4D65-8072-61591BD75619}" type="parTrans" cxnId="{EA8B74E0-2832-4C76-8D09-41D7A183A90D}">
      <dgm:prSet/>
      <dgm:spPr/>
      <dgm:t>
        <a:bodyPr/>
        <a:lstStyle/>
        <a:p>
          <a:endParaRPr lang="en-US"/>
        </a:p>
      </dgm:t>
    </dgm:pt>
    <dgm:pt modelId="{EE34C173-8C72-4CED-84C5-F2A103292140}" type="sibTrans" cxnId="{EA8B74E0-2832-4C76-8D09-41D7A183A90D}">
      <dgm:prSet/>
      <dgm:spPr/>
      <dgm:t>
        <a:bodyPr/>
        <a:lstStyle/>
        <a:p>
          <a:endParaRPr lang="en-US"/>
        </a:p>
      </dgm:t>
    </dgm:pt>
    <dgm:pt modelId="{AC0E8B96-0119-4D5B-8E15-FF8085593FC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Predict what attributes will create an above average wine</a:t>
          </a:r>
        </a:p>
      </dgm:t>
    </dgm:pt>
    <dgm:pt modelId="{B023B484-8731-4524-B5C5-851F8A44294D}" type="parTrans" cxnId="{1A6D978C-80D2-4860-86AD-797F83B19CE0}">
      <dgm:prSet/>
      <dgm:spPr/>
      <dgm:t>
        <a:bodyPr/>
        <a:lstStyle/>
        <a:p>
          <a:endParaRPr lang="en-US"/>
        </a:p>
      </dgm:t>
    </dgm:pt>
    <dgm:pt modelId="{D935B285-3555-407B-96BF-EBE3CDAA32B6}" type="sibTrans" cxnId="{1A6D978C-80D2-4860-86AD-797F83B19CE0}">
      <dgm:prSet/>
      <dgm:spPr/>
      <dgm:t>
        <a:bodyPr/>
        <a:lstStyle/>
        <a:p>
          <a:endParaRPr lang="en-US"/>
        </a:p>
      </dgm:t>
    </dgm:pt>
    <dgm:pt modelId="{56DDC882-BDA5-4D48-9EA8-1B0AB6C64137}" type="pres">
      <dgm:prSet presAssocID="{E5373774-5301-49BF-8BC0-6232C9139F09}" presName="root" presStyleCnt="0">
        <dgm:presLayoutVars>
          <dgm:dir/>
          <dgm:resizeHandles val="exact"/>
        </dgm:presLayoutVars>
      </dgm:prSet>
      <dgm:spPr/>
    </dgm:pt>
    <dgm:pt modelId="{0DC6529E-C414-4740-8C6E-45DB859E35B7}" type="pres">
      <dgm:prSet presAssocID="{FBF214AF-A02D-4546-A363-DD4B765FE8AF}" presName="compNode" presStyleCnt="0"/>
      <dgm:spPr/>
    </dgm:pt>
    <dgm:pt modelId="{7B5DC19E-06C9-4AED-8F16-C859B6147CDD}" type="pres">
      <dgm:prSet presAssocID="{FBF214AF-A02D-4546-A363-DD4B765FE8AF}" presName="bgRect" presStyleLbl="bgShp" presStyleIdx="0" presStyleCnt="3"/>
      <dgm:spPr/>
    </dgm:pt>
    <dgm:pt modelId="{FB8636E9-073B-48D9-ADB0-075AA5AF4E12}" type="pres">
      <dgm:prSet presAssocID="{FBF214AF-A02D-4546-A363-DD4B765FE8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F69A05BC-63A1-4DD2-9712-1A5C6D214044}" type="pres">
      <dgm:prSet presAssocID="{FBF214AF-A02D-4546-A363-DD4B765FE8AF}" presName="spaceRect" presStyleCnt="0"/>
      <dgm:spPr/>
    </dgm:pt>
    <dgm:pt modelId="{8BD15F16-CB64-4AD4-BA81-C83784CB6990}" type="pres">
      <dgm:prSet presAssocID="{FBF214AF-A02D-4546-A363-DD4B765FE8AF}" presName="parTx" presStyleLbl="revTx" presStyleIdx="0" presStyleCnt="3">
        <dgm:presLayoutVars>
          <dgm:chMax val="0"/>
          <dgm:chPref val="0"/>
        </dgm:presLayoutVars>
      </dgm:prSet>
      <dgm:spPr/>
    </dgm:pt>
    <dgm:pt modelId="{34BE4A1A-5767-481D-97D3-545AFC647E61}" type="pres">
      <dgm:prSet presAssocID="{C6C015AD-1E2C-40D1-B70F-8B9A4D887E35}" presName="sibTrans" presStyleCnt="0"/>
      <dgm:spPr/>
    </dgm:pt>
    <dgm:pt modelId="{EF569BDA-CE62-4B55-A4BC-A2F3965FB72C}" type="pres">
      <dgm:prSet presAssocID="{C2A3AD5F-099E-4B84-96DB-E845D44EB31A}" presName="compNode" presStyleCnt="0"/>
      <dgm:spPr/>
    </dgm:pt>
    <dgm:pt modelId="{A00F4760-D1DB-4159-B9C7-8D6D89F131DE}" type="pres">
      <dgm:prSet presAssocID="{C2A3AD5F-099E-4B84-96DB-E845D44EB31A}" presName="bgRect" presStyleLbl="bgShp" presStyleIdx="1" presStyleCnt="3"/>
      <dgm:spPr/>
    </dgm:pt>
    <dgm:pt modelId="{047856E9-D8A2-4384-89E8-0E9C3894BB7B}" type="pres">
      <dgm:prSet presAssocID="{C2A3AD5F-099E-4B84-96DB-E845D44EB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3D86D5F7-54D0-44CF-8D51-C6201F5A3F30}" type="pres">
      <dgm:prSet presAssocID="{C2A3AD5F-099E-4B84-96DB-E845D44EB31A}" presName="spaceRect" presStyleCnt="0"/>
      <dgm:spPr/>
    </dgm:pt>
    <dgm:pt modelId="{F5B6035C-626C-4B6F-9E1D-9E065A00014D}" type="pres">
      <dgm:prSet presAssocID="{C2A3AD5F-099E-4B84-96DB-E845D44EB31A}" presName="parTx" presStyleLbl="revTx" presStyleIdx="1" presStyleCnt="3">
        <dgm:presLayoutVars>
          <dgm:chMax val="0"/>
          <dgm:chPref val="0"/>
        </dgm:presLayoutVars>
      </dgm:prSet>
      <dgm:spPr/>
    </dgm:pt>
    <dgm:pt modelId="{948B1E51-FAEE-493C-B4F3-2F210646550B}" type="pres">
      <dgm:prSet presAssocID="{EE34C173-8C72-4CED-84C5-F2A103292140}" presName="sibTrans" presStyleCnt="0"/>
      <dgm:spPr/>
    </dgm:pt>
    <dgm:pt modelId="{9D717316-266D-408C-B601-148E0F2CA854}" type="pres">
      <dgm:prSet presAssocID="{AC0E8B96-0119-4D5B-8E15-FF8085593FCE}" presName="compNode" presStyleCnt="0"/>
      <dgm:spPr/>
    </dgm:pt>
    <dgm:pt modelId="{F6E2359C-D288-4832-A5EB-FA9DDDE4566E}" type="pres">
      <dgm:prSet presAssocID="{AC0E8B96-0119-4D5B-8E15-FF8085593FCE}" presName="bgRect" presStyleLbl="bgShp" presStyleIdx="2" presStyleCnt="3"/>
      <dgm:spPr/>
    </dgm:pt>
    <dgm:pt modelId="{C0FE88B1-5FE0-45A9-80F1-0E5968AB20C7}" type="pres">
      <dgm:prSet presAssocID="{AC0E8B96-0119-4D5B-8E15-FF8085593F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377660A-0FC5-4F21-951A-990110268298}" type="pres">
      <dgm:prSet presAssocID="{AC0E8B96-0119-4D5B-8E15-FF8085593FCE}" presName="spaceRect" presStyleCnt="0"/>
      <dgm:spPr/>
    </dgm:pt>
    <dgm:pt modelId="{561AF821-69B2-4C88-9595-C6A60B6A06EC}" type="pres">
      <dgm:prSet presAssocID="{AC0E8B96-0119-4D5B-8E15-FF8085593F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C0D073-1244-4BF8-9F88-6F916AACF0BC}" type="presOf" srcId="{FBF214AF-A02D-4546-A363-DD4B765FE8AF}" destId="{8BD15F16-CB64-4AD4-BA81-C83784CB6990}" srcOrd="0" destOrd="0" presId="urn:microsoft.com/office/officeart/2018/2/layout/IconVerticalSolidList"/>
    <dgm:cxn modelId="{1A6D978C-80D2-4860-86AD-797F83B19CE0}" srcId="{E5373774-5301-49BF-8BC0-6232C9139F09}" destId="{AC0E8B96-0119-4D5B-8E15-FF8085593FCE}" srcOrd="2" destOrd="0" parTransId="{B023B484-8731-4524-B5C5-851F8A44294D}" sibTransId="{D935B285-3555-407B-96BF-EBE3CDAA32B6}"/>
    <dgm:cxn modelId="{99BFBF9E-1484-49AA-9858-6BBC17C6564F}" type="presOf" srcId="{AC0E8B96-0119-4D5B-8E15-FF8085593FCE}" destId="{561AF821-69B2-4C88-9595-C6A60B6A06EC}" srcOrd="0" destOrd="0" presId="urn:microsoft.com/office/officeart/2018/2/layout/IconVerticalSolidList"/>
    <dgm:cxn modelId="{61F15BD0-2974-4DC0-A000-69E64D354AE3}" srcId="{E5373774-5301-49BF-8BC0-6232C9139F09}" destId="{FBF214AF-A02D-4546-A363-DD4B765FE8AF}" srcOrd="0" destOrd="0" parTransId="{FCC218B5-F70E-4CD9-A5B3-B02D40ECAD0A}" sibTransId="{C6C015AD-1E2C-40D1-B70F-8B9A4D887E35}"/>
    <dgm:cxn modelId="{EA8B74E0-2832-4C76-8D09-41D7A183A90D}" srcId="{E5373774-5301-49BF-8BC0-6232C9139F09}" destId="{C2A3AD5F-099E-4B84-96DB-E845D44EB31A}" srcOrd="1" destOrd="0" parTransId="{2924C4F9-7E68-4D65-8072-61591BD75619}" sibTransId="{EE34C173-8C72-4CED-84C5-F2A103292140}"/>
    <dgm:cxn modelId="{ACB30EF0-19AF-4032-B08E-7FDC7C471BEA}" type="presOf" srcId="{C2A3AD5F-099E-4B84-96DB-E845D44EB31A}" destId="{F5B6035C-626C-4B6F-9E1D-9E065A00014D}" srcOrd="0" destOrd="0" presId="urn:microsoft.com/office/officeart/2018/2/layout/IconVerticalSolidList"/>
    <dgm:cxn modelId="{A4814EFE-28F1-43AE-BF79-D8B0E2222232}" type="presOf" srcId="{E5373774-5301-49BF-8BC0-6232C9139F09}" destId="{56DDC882-BDA5-4D48-9EA8-1B0AB6C64137}" srcOrd="0" destOrd="0" presId="urn:microsoft.com/office/officeart/2018/2/layout/IconVerticalSolidList"/>
    <dgm:cxn modelId="{26BD6060-9480-4379-9A07-632C7F3FBA6F}" type="presParOf" srcId="{56DDC882-BDA5-4D48-9EA8-1B0AB6C64137}" destId="{0DC6529E-C414-4740-8C6E-45DB859E35B7}" srcOrd="0" destOrd="0" presId="urn:microsoft.com/office/officeart/2018/2/layout/IconVerticalSolidList"/>
    <dgm:cxn modelId="{05F9E1DD-2696-4550-9E3F-AEF55CE1CDEF}" type="presParOf" srcId="{0DC6529E-C414-4740-8C6E-45DB859E35B7}" destId="{7B5DC19E-06C9-4AED-8F16-C859B6147CDD}" srcOrd="0" destOrd="0" presId="urn:microsoft.com/office/officeart/2018/2/layout/IconVerticalSolidList"/>
    <dgm:cxn modelId="{3FAA4B35-4488-46EC-AFB3-CE3420607820}" type="presParOf" srcId="{0DC6529E-C414-4740-8C6E-45DB859E35B7}" destId="{FB8636E9-073B-48D9-ADB0-075AA5AF4E12}" srcOrd="1" destOrd="0" presId="urn:microsoft.com/office/officeart/2018/2/layout/IconVerticalSolidList"/>
    <dgm:cxn modelId="{285FA52E-B2A7-44F8-97CA-21BD63B963F5}" type="presParOf" srcId="{0DC6529E-C414-4740-8C6E-45DB859E35B7}" destId="{F69A05BC-63A1-4DD2-9712-1A5C6D214044}" srcOrd="2" destOrd="0" presId="urn:microsoft.com/office/officeart/2018/2/layout/IconVerticalSolidList"/>
    <dgm:cxn modelId="{50DDB4DF-26E6-480D-8317-C522ECE7EF30}" type="presParOf" srcId="{0DC6529E-C414-4740-8C6E-45DB859E35B7}" destId="{8BD15F16-CB64-4AD4-BA81-C83784CB6990}" srcOrd="3" destOrd="0" presId="urn:microsoft.com/office/officeart/2018/2/layout/IconVerticalSolidList"/>
    <dgm:cxn modelId="{DC825BF7-C147-45B3-9724-6AEF0DED8676}" type="presParOf" srcId="{56DDC882-BDA5-4D48-9EA8-1B0AB6C64137}" destId="{34BE4A1A-5767-481D-97D3-545AFC647E61}" srcOrd="1" destOrd="0" presId="urn:microsoft.com/office/officeart/2018/2/layout/IconVerticalSolidList"/>
    <dgm:cxn modelId="{C8F138C4-9E21-418E-9F6E-2507DE528DF0}" type="presParOf" srcId="{56DDC882-BDA5-4D48-9EA8-1B0AB6C64137}" destId="{EF569BDA-CE62-4B55-A4BC-A2F3965FB72C}" srcOrd="2" destOrd="0" presId="urn:microsoft.com/office/officeart/2018/2/layout/IconVerticalSolidList"/>
    <dgm:cxn modelId="{6DF0B3F7-A444-4AA0-8EF3-EC75BC17A270}" type="presParOf" srcId="{EF569BDA-CE62-4B55-A4BC-A2F3965FB72C}" destId="{A00F4760-D1DB-4159-B9C7-8D6D89F131DE}" srcOrd="0" destOrd="0" presId="urn:microsoft.com/office/officeart/2018/2/layout/IconVerticalSolidList"/>
    <dgm:cxn modelId="{7018036E-A2CF-4092-B8AA-9D15D53E040D}" type="presParOf" srcId="{EF569BDA-CE62-4B55-A4BC-A2F3965FB72C}" destId="{047856E9-D8A2-4384-89E8-0E9C3894BB7B}" srcOrd="1" destOrd="0" presId="urn:microsoft.com/office/officeart/2018/2/layout/IconVerticalSolidList"/>
    <dgm:cxn modelId="{EF0AB221-F85B-4C54-BF26-49E8A18DE539}" type="presParOf" srcId="{EF569BDA-CE62-4B55-A4BC-A2F3965FB72C}" destId="{3D86D5F7-54D0-44CF-8D51-C6201F5A3F30}" srcOrd="2" destOrd="0" presId="urn:microsoft.com/office/officeart/2018/2/layout/IconVerticalSolidList"/>
    <dgm:cxn modelId="{B076C17A-77A2-40C8-841C-E9C4F3A55307}" type="presParOf" srcId="{EF569BDA-CE62-4B55-A4BC-A2F3965FB72C}" destId="{F5B6035C-626C-4B6F-9E1D-9E065A00014D}" srcOrd="3" destOrd="0" presId="urn:microsoft.com/office/officeart/2018/2/layout/IconVerticalSolidList"/>
    <dgm:cxn modelId="{E828F4A2-67FB-433C-A158-8086ADD1F3A9}" type="presParOf" srcId="{56DDC882-BDA5-4D48-9EA8-1B0AB6C64137}" destId="{948B1E51-FAEE-493C-B4F3-2F210646550B}" srcOrd="3" destOrd="0" presId="urn:microsoft.com/office/officeart/2018/2/layout/IconVerticalSolidList"/>
    <dgm:cxn modelId="{4328C4AC-1C23-49C5-9AC7-9916B732CFBC}" type="presParOf" srcId="{56DDC882-BDA5-4D48-9EA8-1B0AB6C64137}" destId="{9D717316-266D-408C-B601-148E0F2CA854}" srcOrd="4" destOrd="0" presId="urn:microsoft.com/office/officeart/2018/2/layout/IconVerticalSolidList"/>
    <dgm:cxn modelId="{3C861595-0CFF-4330-BD9D-7AD88EE0A984}" type="presParOf" srcId="{9D717316-266D-408C-B601-148E0F2CA854}" destId="{F6E2359C-D288-4832-A5EB-FA9DDDE4566E}" srcOrd="0" destOrd="0" presId="urn:microsoft.com/office/officeart/2018/2/layout/IconVerticalSolidList"/>
    <dgm:cxn modelId="{54DB322A-6342-4769-87F7-132528B70D0A}" type="presParOf" srcId="{9D717316-266D-408C-B601-148E0F2CA854}" destId="{C0FE88B1-5FE0-45A9-80F1-0E5968AB20C7}" srcOrd="1" destOrd="0" presId="urn:microsoft.com/office/officeart/2018/2/layout/IconVerticalSolidList"/>
    <dgm:cxn modelId="{71A1DEEF-271D-48A3-B707-EB0E0FC12BDD}" type="presParOf" srcId="{9D717316-266D-408C-B601-148E0F2CA854}" destId="{5377660A-0FC5-4F21-951A-990110268298}" srcOrd="2" destOrd="0" presId="urn:microsoft.com/office/officeart/2018/2/layout/IconVerticalSolidList"/>
    <dgm:cxn modelId="{4F559307-BC32-49EB-97A4-3880434558E8}" type="presParOf" srcId="{9D717316-266D-408C-B601-148E0F2CA854}" destId="{561AF821-69B2-4C88-9595-C6A60B6A06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70C37-161B-41FD-8207-41076CBBE4B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AF3B4C-E626-4E1F-809B-A6ACFA740275}">
      <dgm:prSet/>
      <dgm:spPr/>
      <dgm:t>
        <a:bodyPr/>
        <a:lstStyle/>
        <a:p>
          <a:r>
            <a:rPr lang="en-US" b="1"/>
            <a:t>lhs                                                                    rhs                                  support                    confidence</a:t>
          </a:r>
        </a:p>
      </dgm:t>
    </dgm:pt>
    <dgm:pt modelId="{20680933-71CA-4014-A218-A581D5A706F2}" type="parTrans" cxnId="{7571C8C0-1053-45D1-98C6-DCD39D9D3090}">
      <dgm:prSet/>
      <dgm:spPr/>
      <dgm:t>
        <a:bodyPr/>
        <a:lstStyle/>
        <a:p>
          <a:endParaRPr lang="en-US"/>
        </a:p>
      </dgm:t>
    </dgm:pt>
    <dgm:pt modelId="{3AFF9873-F1A5-4430-91E3-DD70556C821B}" type="sibTrans" cxnId="{7571C8C0-1053-45D1-98C6-DCD39D9D3090}">
      <dgm:prSet/>
      <dgm:spPr/>
      <dgm:t>
        <a:bodyPr/>
        <a:lstStyle/>
        <a:p>
          <a:endParaRPr lang="en-US"/>
        </a:p>
      </dgm:t>
    </dgm:pt>
    <dgm:pt modelId="{3C1DAB8A-27BD-4EB0-995E-A3CE05A777E9}">
      <dgm:prSet/>
      <dgm:spPr/>
      <dgm:t>
        <a:bodyPr/>
        <a:lstStyle/>
        <a:p>
          <a:r>
            <a:rPr lang="en-US"/>
            <a:t>1 {points=(96,100]}                                 =&gt; {price=very expensive} 0.0022928192        0.8324022 </a:t>
          </a:r>
        </a:p>
      </dgm:t>
    </dgm:pt>
    <dgm:pt modelId="{FEDC56BE-4496-4DDC-B849-CBC3FC126672}" type="parTrans" cxnId="{2BD6E748-82CE-4404-9C96-56B265E8044B}">
      <dgm:prSet/>
      <dgm:spPr/>
      <dgm:t>
        <a:bodyPr/>
        <a:lstStyle/>
        <a:p>
          <a:endParaRPr lang="en-US"/>
        </a:p>
      </dgm:t>
    </dgm:pt>
    <dgm:pt modelId="{97BE9A68-5478-4F5C-8D71-5BDC397663B1}" type="sibTrans" cxnId="{2BD6E748-82CE-4404-9C96-56B265E8044B}">
      <dgm:prSet/>
      <dgm:spPr/>
      <dgm:t>
        <a:bodyPr/>
        <a:lstStyle/>
        <a:p>
          <a:endParaRPr lang="en-US"/>
        </a:p>
      </dgm:t>
    </dgm:pt>
    <dgm:pt modelId="{FFFBF25B-689F-4ADF-884D-81198151D54B}">
      <dgm:prSet/>
      <dgm:spPr/>
      <dgm:t>
        <a:bodyPr/>
        <a:lstStyle/>
        <a:p>
          <a:r>
            <a:rPr lang="en-US"/>
            <a:t>2 {points=(92,96],variety=Tinto Fino} =&gt; {price=very expensive} 0.0001384924        0.8181818 </a:t>
          </a:r>
        </a:p>
      </dgm:t>
    </dgm:pt>
    <dgm:pt modelId="{5174D6EF-C82B-4ADD-99A5-8F1B6901E7EA}" type="parTrans" cxnId="{5CF56714-D4AB-423B-BC4E-40A3575C67AB}">
      <dgm:prSet/>
      <dgm:spPr/>
      <dgm:t>
        <a:bodyPr/>
        <a:lstStyle/>
        <a:p>
          <a:endParaRPr lang="en-US"/>
        </a:p>
      </dgm:t>
    </dgm:pt>
    <dgm:pt modelId="{DE0137B1-7C81-4EC0-8F0F-3AF77E3432D9}" type="sibTrans" cxnId="{5CF56714-D4AB-423B-BC4E-40A3575C67AB}">
      <dgm:prSet/>
      <dgm:spPr/>
      <dgm:t>
        <a:bodyPr/>
        <a:lstStyle/>
        <a:p>
          <a:endParaRPr lang="en-US"/>
        </a:p>
      </dgm:t>
    </dgm:pt>
    <dgm:pt modelId="{35A2508B-737F-4F4D-998C-1A5FDADFBBAC}">
      <dgm:prSet/>
      <dgm:spPr/>
      <dgm:t>
        <a:bodyPr/>
        <a:lstStyle/>
        <a:p>
          <a:r>
            <a:rPr lang="en-US"/>
            <a:t>3 {points=(96,100],variety=Nebbiolo}  =&gt; {price=very expensive} 0.0001769626       0.8846154 </a:t>
          </a:r>
        </a:p>
      </dgm:t>
    </dgm:pt>
    <dgm:pt modelId="{2121075A-5BF1-4394-8BA2-1E4308D5191A}" type="parTrans" cxnId="{D7F59D86-6F58-4243-A757-2874A23CA937}">
      <dgm:prSet/>
      <dgm:spPr/>
      <dgm:t>
        <a:bodyPr/>
        <a:lstStyle/>
        <a:p>
          <a:endParaRPr lang="en-US"/>
        </a:p>
      </dgm:t>
    </dgm:pt>
    <dgm:pt modelId="{324FF000-A3FF-469C-A82A-304D6DF6571A}" type="sibTrans" cxnId="{D7F59D86-6F58-4243-A757-2874A23CA937}">
      <dgm:prSet/>
      <dgm:spPr/>
      <dgm:t>
        <a:bodyPr/>
        <a:lstStyle/>
        <a:p>
          <a:endParaRPr lang="en-US"/>
        </a:p>
      </dgm:t>
    </dgm:pt>
    <dgm:pt modelId="{41503C89-C75D-4B69-B212-F3447D000808}">
      <dgm:prSet/>
      <dgm:spPr/>
      <dgm:t>
        <a:bodyPr/>
        <a:lstStyle/>
        <a:p>
          <a:r>
            <a:rPr lang="en-US"/>
            <a:t>4 {points=(96,100],province=Piedmont} =&gt; {price=very expensive} 0.0001769626    0.8846154 </a:t>
          </a:r>
        </a:p>
      </dgm:t>
    </dgm:pt>
    <dgm:pt modelId="{73EAF8E0-8106-4D9A-AAD5-E208F17D6962}" type="parTrans" cxnId="{78ACC71F-B997-4A03-AD3A-CADD125F2532}">
      <dgm:prSet/>
      <dgm:spPr/>
      <dgm:t>
        <a:bodyPr/>
        <a:lstStyle/>
        <a:p>
          <a:endParaRPr lang="en-US"/>
        </a:p>
      </dgm:t>
    </dgm:pt>
    <dgm:pt modelId="{A6EA507A-47F7-43A0-BEAA-86C123D418DA}" type="sibTrans" cxnId="{78ACC71F-B997-4A03-AD3A-CADD125F2532}">
      <dgm:prSet/>
      <dgm:spPr/>
      <dgm:t>
        <a:bodyPr/>
        <a:lstStyle/>
        <a:p>
          <a:endParaRPr lang="en-US"/>
        </a:p>
      </dgm:t>
    </dgm:pt>
    <dgm:pt modelId="{2ACEF116-938B-425B-B96A-C31E6F2E990B}">
      <dgm:prSet/>
      <dgm:spPr/>
      <dgm:t>
        <a:bodyPr/>
        <a:lstStyle/>
        <a:p>
          <a:r>
            <a:rPr lang="en-US"/>
            <a:t>5 {points=(96,100],province=Burgundy} =&gt; {price=very expensive} 0.0001692685    0.9565217 </a:t>
          </a:r>
        </a:p>
      </dgm:t>
    </dgm:pt>
    <dgm:pt modelId="{89FCCDAF-3992-4CED-9B2C-BB163BF5DC6D}" type="parTrans" cxnId="{28D5B16A-4356-4CF9-803B-1F8533A4515B}">
      <dgm:prSet/>
      <dgm:spPr/>
      <dgm:t>
        <a:bodyPr/>
        <a:lstStyle/>
        <a:p>
          <a:endParaRPr lang="en-US"/>
        </a:p>
      </dgm:t>
    </dgm:pt>
    <dgm:pt modelId="{F3E3FF96-B55F-40A0-8519-A0A5964D2C03}" type="sibTrans" cxnId="{28D5B16A-4356-4CF9-803B-1F8533A4515B}">
      <dgm:prSet/>
      <dgm:spPr/>
      <dgm:t>
        <a:bodyPr/>
        <a:lstStyle/>
        <a:p>
          <a:endParaRPr lang="en-US"/>
        </a:p>
      </dgm:t>
    </dgm:pt>
    <dgm:pt modelId="{E09ABB5B-D256-4A81-9034-1B6EFCCF4084}">
      <dgm:prSet/>
      <dgm:spPr/>
      <dgm:t>
        <a:bodyPr/>
        <a:lstStyle/>
        <a:p>
          <a:r>
            <a:rPr lang="en-US" b="1"/>
            <a:t>lift </a:t>
          </a:r>
          <a:r>
            <a:rPr lang="en-US"/>
            <a:t>              </a:t>
          </a:r>
          <a:r>
            <a:rPr lang="en-US" b="1"/>
            <a:t>count</a:t>
          </a:r>
          <a:endParaRPr lang="en-US"/>
        </a:p>
      </dgm:t>
    </dgm:pt>
    <dgm:pt modelId="{13EFEB02-DFCB-437C-BD5D-A78C19FF6165}" type="parTrans" cxnId="{D4F268BD-48BE-4755-95F2-32B47EA3A0E6}">
      <dgm:prSet/>
      <dgm:spPr/>
      <dgm:t>
        <a:bodyPr/>
        <a:lstStyle/>
        <a:p>
          <a:endParaRPr lang="en-US"/>
        </a:p>
      </dgm:t>
    </dgm:pt>
    <dgm:pt modelId="{17F2BFE7-51C1-46BA-A0D1-146B8C50BA0E}" type="sibTrans" cxnId="{D4F268BD-48BE-4755-95F2-32B47EA3A0E6}">
      <dgm:prSet/>
      <dgm:spPr/>
      <dgm:t>
        <a:bodyPr/>
        <a:lstStyle/>
        <a:p>
          <a:endParaRPr lang="en-US"/>
        </a:p>
      </dgm:t>
    </dgm:pt>
    <dgm:pt modelId="{151C448F-AA5C-495E-91A7-135F5D38D60D}">
      <dgm:prSet/>
      <dgm:spPr/>
      <dgm:t>
        <a:bodyPr/>
        <a:lstStyle/>
        <a:p>
          <a:r>
            <a:rPr lang="en-US"/>
            <a:t>[1] 8.172545   298  </a:t>
          </a:r>
        </a:p>
      </dgm:t>
    </dgm:pt>
    <dgm:pt modelId="{B30601FA-33EE-4AC9-A5C4-500F509634B6}" type="parTrans" cxnId="{913D7611-5E48-4F6C-B8A8-DB2C74E11329}">
      <dgm:prSet/>
      <dgm:spPr/>
      <dgm:t>
        <a:bodyPr/>
        <a:lstStyle/>
        <a:p>
          <a:endParaRPr lang="en-US"/>
        </a:p>
      </dgm:t>
    </dgm:pt>
    <dgm:pt modelId="{50C60B86-0226-41A3-902F-61C2605C623A}" type="sibTrans" cxnId="{913D7611-5E48-4F6C-B8A8-DB2C74E11329}">
      <dgm:prSet/>
      <dgm:spPr/>
      <dgm:t>
        <a:bodyPr/>
        <a:lstStyle/>
        <a:p>
          <a:endParaRPr lang="en-US"/>
        </a:p>
      </dgm:t>
    </dgm:pt>
    <dgm:pt modelId="{E3A0A50E-1AB4-410C-9C43-2313439D0FDF}">
      <dgm:prSet/>
      <dgm:spPr/>
      <dgm:t>
        <a:bodyPr/>
        <a:lstStyle/>
        <a:p>
          <a:r>
            <a:rPr lang="en-US"/>
            <a:t>[2] 8.032929    18  </a:t>
          </a:r>
        </a:p>
      </dgm:t>
    </dgm:pt>
    <dgm:pt modelId="{47804F20-E9F3-4685-9A74-5E764F0FB10F}" type="parTrans" cxnId="{5DC0768D-7914-40DB-A547-EF31D7BD2FBC}">
      <dgm:prSet/>
      <dgm:spPr/>
      <dgm:t>
        <a:bodyPr/>
        <a:lstStyle/>
        <a:p>
          <a:endParaRPr lang="en-US"/>
        </a:p>
      </dgm:t>
    </dgm:pt>
    <dgm:pt modelId="{94503C88-FFF9-4883-9A6A-DE0206B89BB1}" type="sibTrans" cxnId="{5DC0768D-7914-40DB-A547-EF31D7BD2FBC}">
      <dgm:prSet/>
      <dgm:spPr/>
      <dgm:t>
        <a:bodyPr/>
        <a:lstStyle/>
        <a:p>
          <a:endParaRPr lang="en-US"/>
        </a:p>
      </dgm:t>
    </dgm:pt>
    <dgm:pt modelId="{37BF168F-6B9C-44E2-99A9-6406B940F676}">
      <dgm:prSet/>
      <dgm:spPr/>
      <dgm:t>
        <a:bodyPr/>
        <a:lstStyle/>
        <a:p>
          <a:r>
            <a:rPr lang="en-US"/>
            <a:t>[3] 8.685175    23  </a:t>
          </a:r>
        </a:p>
      </dgm:t>
    </dgm:pt>
    <dgm:pt modelId="{E96C0A07-8302-4E37-A0AD-5CD6341BAA61}" type="parTrans" cxnId="{E08DA23F-BBC8-44DF-9904-64D31BA57512}">
      <dgm:prSet/>
      <dgm:spPr/>
      <dgm:t>
        <a:bodyPr/>
        <a:lstStyle/>
        <a:p>
          <a:endParaRPr lang="en-US"/>
        </a:p>
      </dgm:t>
    </dgm:pt>
    <dgm:pt modelId="{C5A0C8EB-1310-4E54-8451-FB4BA4A9AA08}" type="sibTrans" cxnId="{E08DA23F-BBC8-44DF-9904-64D31BA57512}">
      <dgm:prSet/>
      <dgm:spPr/>
      <dgm:t>
        <a:bodyPr/>
        <a:lstStyle/>
        <a:p>
          <a:endParaRPr lang="en-US"/>
        </a:p>
      </dgm:t>
    </dgm:pt>
    <dgm:pt modelId="{C9928D26-2F6A-438B-A9B9-1CB66516713C}">
      <dgm:prSet/>
      <dgm:spPr/>
      <dgm:t>
        <a:bodyPr/>
        <a:lstStyle/>
        <a:p>
          <a:r>
            <a:rPr lang="en-US"/>
            <a:t>[4] 8.685175    23  </a:t>
          </a:r>
        </a:p>
      </dgm:t>
    </dgm:pt>
    <dgm:pt modelId="{2A43E441-3D39-40A8-B4EB-0CECFD810230}" type="parTrans" cxnId="{0A87FE5A-D5F4-48CD-8D86-AE2382D4B660}">
      <dgm:prSet/>
      <dgm:spPr/>
      <dgm:t>
        <a:bodyPr/>
        <a:lstStyle/>
        <a:p>
          <a:endParaRPr lang="en-US"/>
        </a:p>
      </dgm:t>
    </dgm:pt>
    <dgm:pt modelId="{FC72EA1E-6C3C-4E52-84C9-CFE17FF93CE9}" type="sibTrans" cxnId="{0A87FE5A-D5F4-48CD-8D86-AE2382D4B660}">
      <dgm:prSet/>
      <dgm:spPr/>
      <dgm:t>
        <a:bodyPr/>
        <a:lstStyle/>
        <a:p>
          <a:endParaRPr lang="en-US"/>
        </a:p>
      </dgm:t>
    </dgm:pt>
    <dgm:pt modelId="{296F5863-420F-4D05-981F-C195A83413D5}">
      <dgm:prSet/>
      <dgm:spPr/>
      <dgm:t>
        <a:bodyPr/>
        <a:lstStyle/>
        <a:p>
          <a:r>
            <a:rPr lang="en-US"/>
            <a:t>[5] 9.391153    22  </a:t>
          </a:r>
        </a:p>
      </dgm:t>
    </dgm:pt>
    <dgm:pt modelId="{E5D3F8FA-DE91-4716-B07A-970D78349AE0}" type="parTrans" cxnId="{8687EC34-74DB-4ADE-B4D7-F169B3C51705}">
      <dgm:prSet/>
      <dgm:spPr/>
      <dgm:t>
        <a:bodyPr/>
        <a:lstStyle/>
        <a:p>
          <a:endParaRPr lang="en-US"/>
        </a:p>
      </dgm:t>
    </dgm:pt>
    <dgm:pt modelId="{4691159C-1B5B-4074-9B80-9977A5AC5F15}" type="sibTrans" cxnId="{8687EC34-74DB-4ADE-B4D7-F169B3C51705}">
      <dgm:prSet/>
      <dgm:spPr/>
      <dgm:t>
        <a:bodyPr/>
        <a:lstStyle/>
        <a:p>
          <a:endParaRPr lang="en-US"/>
        </a:p>
      </dgm:t>
    </dgm:pt>
    <dgm:pt modelId="{4756664A-0030-4E76-B822-CCC346539E61}" type="pres">
      <dgm:prSet presAssocID="{F8570C37-161B-41FD-8207-41076CBBE4BA}" presName="linear" presStyleCnt="0">
        <dgm:presLayoutVars>
          <dgm:animLvl val="lvl"/>
          <dgm:resizeHandles val="exact"/>
        </dgm:presLayoutVars>
      </dgm:prSet>
      <dgm:spPr/>
    </dgm:pt>
    <dgm:pt modelId="{6564B79D-2678-472F-BDBE-92F18BEF8F2F}" type="pres">
      <dgm:prSet presAssocID="{F3AF3B4C-E626-4E1F-809B-A6ACFA740275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4C617232-F06B-4446-B466-C635D8692568}" type="pres">
      <dgm:prSet presAssocID="{3AFF9873-F1A5-4430-91E3-DD70556C821B}" presName="spacer" presStyleCnt="0"/>
      <dgm:spPr/>
    </dgm:pt>
    <dgm:pt modelId="{8550DDE8-23B3-40BC-8E80-5F265D8CD8FA}" type="pres">
      <dgm:prSet presAssocID="{3C1DAB8A-27BD-4EB0-995E-A3CE05A777E9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98FDD86-A467-40B8-A81D-D784F9CDAB10}" type="pres">
      <dgm:prSet presAssocID="{97BE9A68-5478-4F5C-8D71-5BDC397663B1}" presName="spacer" presStyleCnt="0"/>
      <dgm:spPr/>
    </dgm:pt>
    <dgm:pt modelId="{26E4949A-22C1-4109-8878-6CCFCE71E2BA}" type="pres">
      <dgm:prSet presAssocID="{FFFBF25B-689F-4ADF-884D-81198151D54B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AC042C9-23B3-4AD6-8E75-33100B0570C3}" type="pres">
      <dgm:prSet presAssocID="{DE0137B1-7C81-4EC0-8F0F-3AF77E3432D9}" presName="spacer" presStyleCnt="0"/>
      <dgm:spPr/>
    </dgm:pt>
    <dgm:pt modelId="{7FDBC126-8B09-49ED-B97B-81DEA1FFEE1E}" type="pres">
      <dgm:prSet presAssocID="{35A2508B-737F-4F4D-998C-1A5FDADFBBAC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54E462D4-80D1-4858-9F52-551896DBF7F2}" type="pres">
      <dgm:prSet presAssocID="{324FF000-A3FF-469C-A82A-304D6DF6571A}" presName="spacer" presStyleCnt="0"/>
      <dgm:spPr/>
    </dgm:pt>
    <dgm:pt modelId="{0A486FDE-F949-4A25-909A-84199BF8757A}" type="pres">
      <dgm:prSet presAssocID="{41503C89-C75D-4B69-B212-F3447D000808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A04A3022-B1D0-401F-A828-6C94FB6E413C}" type="pres">
      <dgm:prSet presAssocID="{A6EA507A-47F7-43A0-BEAA-86C123D418DA}" presName="spacer" presStyleCnt="0"/>
      <dgm:spPr/>
    </dgm:pt>
    <dgm:pt modelId="{14F8E7DE-1C84-418B-A73C-A1D613141AAC}" type="pres">
      <dgm:prSet presAssocID="{2ACEF116-938B-425B-B96A-C31E6F2E990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57F9E732-97B0-4D0E-A809-109709776CF4}" type="pres">
      <dgm:prSet presAssocID="{F3E3FF96-B55F-40A0-8519-A0A5964D2C03}" presName="spacer" presStyleCnt="0"/>
      <dgm:spPr/>
    </dgm:pt>
    <dgm:pt modelId="{8BABD86C-096F-48CF-976D-C56BC23DEC04}" type="pres">
      <dgm:prSet presAssocID="{E09ABB5B-D256-4A81-9034-1B6EFCCF4084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41EF1A3-611F-487D-8AAB-618F865B3DFD}" type="pres">
      <dgm:prSet presAssocID="{17F2BFE7-51C1-46BA-A0D1-146B8C50BA0E}" presName="spacer" presStyleCnt="0"/>
      <dgm:spPr/>
    </dgm:pt>
    <dgm:pt modelId="{ACF8D97E-DAE5-44A9-87C8-BABF99E48DD5}" type="pres">
      <dgm:prSet presAssocID="{151C448F-AA5C-495E-91A7-135F5D38D60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C9B6C6FA-7E1E-4E52-B114-FF7F45D5B359}" type="pres">
      <dgm:prSet presAssocID="{50C60B86-0226-41A3-902F-61C2605C623A}" presName="spacer" presStyleCnt="0"/>
      <dgm:spPr/>
    </dgm:pt>
    <dgm:pt modelId="{FC6AEC94-7373-415F-8686-2911EACBFA26}" type="pres">
      <dgm:prSet presAssocID="{E3A0A50E-1AB4-410C-9C43-2313439D0FDF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DEBF41D7-2663-4FEE-B118-61BF1EB78402}" type="pres">
      <dgm:prSet presAssocID="{94503C88-FFF9-4883-9A6A-DE0206B89BB1}" presName="spacer" presStyleCnt="0"/>
      <dgm:spPr/>
    </dgm:pt>
    <dgm:pt modelId="{D738D9D3-C7E6-419D-978C-A34587BCC96A}" type="pres">
      <dgm:prSet presAssocID="{37BF168F-6B9C-44E2-99A9-6406B940F676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21607E5-B309-4EBB-8E69-182AD470DB20}" type="pres">
      <dgm:prSet presAssocID="{C5A0C8EB-1310-4E54-8451-FB4BA4A9AA08}" presName="spacer" presStyleCnt="0"/>
      <dgm:spPr/>
    </dgm:pt>
    <dgm:pt modelId="{0AA64F4E-C6A1-4EA0-9974-C39553C2D9FE}" type="pres">
      <dgm:prSet presAssocID="{C9928D26-2F6A-438B-A9B9-1CB66516713C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629C3DC6-AEB6-44B9-92A3-DB3B5338C63F}" type="pres">
      <dgm:prSet presAssocID="{FC72EA1E-6C3C-4E52-84C9-CFE17FF93CE9}" presName="spacer" presStyleCnt="0"/>
      <dgm:spPr/>
    </dgm:pt>
    <dgm:pt modelId="{040143EA-F3AA-4146-A82B-40E44504CE63}" type="pres">
      <dgm:prSet presAssocID="{296F5863-420F-4D05-981F-C195A83413D5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C8C03702-54C7-4022-962C-E0F0D7742E71}" type="presOf" srcId="{E3A0A50E-1AB4-410C-9C43-2313439D0FDF}" destId="{FC6AEC94-7373-415F-8686-2911EACBFA26}" srcOrd="0" destOrd="0" presId="urn:microsoft.com/office/officeart/2005/8/layout/vList2"/>
    <dgm:cxn modelId="{E77C3B0F-7795-4E62-93E0-CAC76ED09D65}" type="presOf" srcId="{F8570C37-161B-41FD-8207-41076CBBE4BA}" destId="{4756664A-0030-4E76-B822-CCC346539E61}" srcOrd="0" destOrd="0" presId="urn:microsoft.com/office/officeart/2005/8/layout/vList2"/>
    <dgm:cxn modelId="{1EE06D11-238F-4112-AF01-FD59F068F4F4}" type="presOf" srcId="{37BF168F-6B9C-44E2-99A9-6406B940F676}" destId="{D738D9D3-C7E6-419D-978C-A34587BCC96A}" srcOrd="0" destOrd="0" presId="urn:microsoft.com/office/officeart/2005/8/layout/vList2"/>
    <dgm:cxn modelId="{913D7611-5E48-4F6C-B8A8-DB2C74E11329}" srcId="{F8570C37-161B-41FD-8207-41076CBBE4BA}" destId="{151C448F-AA5C-495E-91A7-135F5D38D60D}" srcOrd="7" destOrd="0" parTransId="{B30601FA-33EE-4AC9-A5C4-500F509634B6}" sibTransId="{50C60B86-0226-41A3-902F-61C2605C623A}"/>
    <dgm:cxn modelId="{5CF56714-D4AB-423B-BC4E-40A3575C67AB}" srcId="{F8570C37-161B-41FD-8207-41076CBBE4BA}" destId="{FFFBF25B-689F-4ADF-884D-81198151D54B}" srcOrd="2" destOrd="0" parTransId="{5174D6EF-C82B-4ADD-99A5-8F1B6901E7EA}" sibTransId="{DE0137B1-7C81-4EC0-8F0F-3AF77E3432D9}"/>
    <dgm:cxn modelId="{78ACC71F-B997-4A03-AD3A-CADD125F2532}" srcId="{F8570C37-161B-41FD-8207-41076CBBE4BA}" destId="{41503C89-C75D-4B69-B212-F3447D000808}" srcOrd="4" destOrd="0" parTransId="{73EAF8E0-8106-4D9A-AAD5-E208F17D6962}" sibTransId="{A6EA507A-47F7-43A0-BEAA-86C123D418DA}"/>
    <dgm:cxn modelId="{8687EC34-74DB-4ADE-B4D7-F169B3C51705}" srcId="{F8570C37-161B-41FD-8207-41076CBBE4BA}" destId="{296F5863-420F-4D05-981F-C195A83413D5}" srcOrd="11" destOrd="0" parTransId="{E5D3F8FA-DE91-4716-B07A-970D78349AE0}" sibTransId="{4691159C-1B5B-4074-9B80-9977A5AC5F15}"/>
    <dgm:cxn modelId="{75EC9038-9BBA-4025-B1B6-21D6E7B41B38}" type="presOf" srcId="{35A2508B-737F-4F4D-998C-1A5FDADFBBAC}" destId="{7FDBC126-8B09-49ED-B97B-81DEA1FFEE1E}" srcOrd="0" destOrd="0" presId="urn:microsoft.com/office/officeart/2005/8/layout/vList2"/>
    <dgm:cxn modelId="{E08DA23F-BBC8-44DF-9904-64D31BA57512}" srcId="{F8570C37-161B-41FD-8207-41076CBBE4BA}" destId="{37BF168F-6B9C-44E2-99A9-6406B940F676}" srcOrd="9" destOrd="0" parTransId="{E96C0A07-8302-4E37-A0AD-5CD6341BAA61}" sibTransId="{C5A0C8EB-1310-4E54-8451-FB4BA4A9AA08}"/>
    <dgm:cxn modelId="{C340DC5F-4F6D-46FE-B583-25AE1DA6523B}" type="presOf" srcId="{296F5863-420F-4D05-981F-C195A83413D5}" destId="{040143EA-F3AA-4146-A82B-40E44504CE63}" srcOrd="0" destOrd="0" presId="urn:microsoft.com/office/officeart/2005/8/layout/vList2"/>
    <dgm:cxn modelId="{A9CBE443-44AD-408F-A6C0-C415B2FAB6B3}" type="presOf" srcId="{E09ABB5B-D256-4A81-9034-1B6EFCCF4084}" destId="{8BABD86C-096F-48CF-976D-C56BC23DEC04}" srcOrd="0" destOrd="0" presId="urn:microsoft.com/office/officeart/2005/8/layout/vList2"/>
    <dgm:cxn modelId="{F95A5268-0EBD-4A6A-8CAE-7679C36CBB59}" type="presOf" srcId="{FFFBF25B-689F-4ADF-884D-81198151D54B}" destId="{26E4949A-22C1-4109-8878-6CCFCE71E2BA}" srcOrd="0" destOrd="0" presId="urn:microsoft.com/office/officeart/2005/8/layout/vList2"/>
    <dgm:cxn modelId="{2BD6E748-82CE-4404-9C96-56B265E8044B}" srcId="{F8570C37-161B-41FD-8207-41076CBBE4BA}" destId="{3C1DAB8A-27BD-4EB0-995E-A3CE05A777E9}" srcOrd="1" destOrd="0" parTransId="{FEDC56BE-4496-4DDC-B849-CBC3FC126672}" sibTransId="{97BE9A68-5478-4F5C-8D71-5BDC397663B1}"/>
    <dgm:cxn modelId="{28D5B16A-4356-4CF9-803B-1F8533A4515B}" srcId="{F8570C37-161B-41FD-8207-41076CBBE4BA}" destId="{2ACEF116-938B-425B-B96A-C31E6F2E990B}" srcOrd="5" destOrd="0" parTransId="{89FCCDAF-3992-4CED-9B2C-BB163BF5DC6D}" sibTransId="{F3E3FF96-B55F-40A0-8519-A0A5964D2C03}"/>
    <dgm:cxn modelId="{0A87FE5A-D5F4-48CD-8D86-AE2382D4B660}" srcId="{F8570C37-161B-41FD-8207-41076CBBE4BA}" destId="{C9928D26-2F6A-438B-A9B9-1CB66516713C}" srcOrd="10" destOrd="0" parTransId="{2A43E441-3D39-40A8-B4EB-0CECFD810230}" sibTransId="{FC72EA1E-6C3C-4E52-84C9-CFE17FF93CE9}"/>
    <dgm:cxn modelId="{D7F59D86-6F58-4243-A757-2874A23CA937}" srcId="{F8570C37-161B-41FD-8207-41076CBBE4BA}" destId="{35A2508B-737F-4F4D-998C-1A5FDADFBBAC}" srcOrd="3" destOrd="0" parTransId="{2121075A-5BF1-4394-8BA2-1E4308D5191A}" sibTransId="{324FF000-A3FF-469C-A82A-304D6DF6571A}"/>
    <dgm:cxn modelId="{4371F287-675A-4A78-9FD1-A708CE0E6E28}" type="presOf" srcId="{41503C89-C75D-4B69-B212-F3447D000808}" destId="{0A486FDE-F949-4A25-909A-84199BF8757A}" srcOrd="0" destOrd="0" presId="urn:microsoft.com/office/officeart/2005/8/layout/vList2"/>
    <dgm:cxn modelId="{5DC0768D-7914-40DB-A547-EF31D7BD2FBC}" srcId="{F8570C37-161B-41FD-8207-41076CBBE4BA}" destId="{E3A0A50E-1AB4-410C-9C43-2313439D0FDF}" srcOrd="8" destOrd="0" parTransId="{47804F20-E9F3-4685-9A74-5E764F0FB10F}" sibTransId="{94503C88-FFF9-4883-9A6A-DE0206B89BB1}"/>
    <dgm:cxn modelId="{4BB9A49A-B164-4336-AEFC-9A982BE45D88}" type="presOf" srcId="{C9928D26-2F6A-438B-A9B9-1CB66516713C}" destId="{0AA64F4E-C6A1-4EA0-9974-C39553C2D9FE}" srcOrd="0" destOrd="0" presId="urn:microsoft.com/office/officeart/2005/8/layout/vList2"/>
    <dgm:cxn modelId="{4B2BC49A-195A-4047-8616-25BF360D7B2F}" type="presOf" srcId="{3C1DAB8A-27BD-4EB0-995E-A3CE05A777E9}" destId="{8550DDE8-23B3-40BC-8E80-5F265D8CD8FA}" srcOrd="0" destOrd="0" presId="urn:microsoft.com/office/officeart/2005/8/layout/vList2"/>
    <dgm:cxn modelId="{8AA18A9F-F244-423D-BC02-CAC8410E0157}" type="presOf" srcId="{2ACEF116-938B-425B-B96A-C31E6F2E990B}" destId="{14F8E7DE-1C84-418B-A73C-A1D613141AAC}" srcOrd="0" destOrd="0" presId="urn:microsoft.com/office/officeart/2005/8/layout/vList2"/>
    <dgm:cxn modelId="{D4F268BD-48BE-4755-95F2-32B47EA3A0E6}" srcId="{F8570C37-161B-41FD-8207-41076CBBE4BA}" destId="{E09ABB5B-D256-4A81-9034-1B6EFCCF4084}" srcOrd="6" destOrd="0" parTransId="{13EFEB02-DFCB-437C-BD5D-A78C19FF6165}" sibTransId="{17F2BFE7-51C1-46BA-A0D1-146B8C50BA0E}"/>
    <dgm:cxn modelId="{7571C8C0-1053-45D1-98C6-DCD39D9D3090}" srcId="{F8570C37-161B-41FD-8207-41076CBBE4BA}" destId="{F3AF3B4C-E626-4E1F-809B-A6ACFA740275}" srcOrd="0" destOrd="0" parTransId="{20680933-71CA-4014-A218-A581D5A706F2}" sibTransId="{3AFF9873-F1A5-4430-91E3-DD70556C821B}"/>
    <dgm:cxn modelId="{FD393CC8-CCD9-4557-93CE-5A72F2E8E2B0}" type="presOf" srcId="{F3AF3B4C-E626-4E1F-809B-A6ACFA740275}" destId="{6564B79D-2678-472F-BDBE-92F18BEF8F2F}" srcOrd="0" destOrd="0" presId="urn:microsoft.com/office/officeart/2005/8/layout/vList2"/>
    <dgm:cxn modelId="{51E5DFE2-C488-49D5-B0B3-0738E78F53A0}" type="presOf" srcId="{151C448F-AA5C-495E-91A7-135F5D38D60D}" destId="{ACF8D97E-DAE5-44A9-87C8-BABF99E48DD5}" srcOrd="0" destOrd="0" presId="urn:microsoft.com/office/officeart/2005/8/layout/vList2"/>
    <dgm:cxn modelId="{92164FC6-97E9-4DB5-94D4-B46512569158}" type="presParOf" srcId="{4756664A-0030-4E76-B822-CCC346539E61}" destId="{6564B79D-2678-472F-BDBE-92F18BEF8F2F}" srcOrd="0" destOrd="0" presId="urn:microsoft.com/office/officeart/2005/8/layout/vList2"/>
    <dgm:cxn modelId="{D6587833-D512-4BF2-9457-0F770BD916C8}" type="presParOf" srcId="{4756664A-0030-4E76-B822-CCC346539E61}" destId="{4C617232-F06B-4446-B466-C635D8692568}" srcOrd="1" destOrd="0" presId="urn:microsoft.com/office/officeart/2005/8/layout/vList2"/>
    <dgm:cxn modelId="{A24304AA-9725-4036-AEA6-4B67AD3B7E6A}" type="presParOf" srcId="{4756664A-0030-4E76-B822-CCC346539E61}" destId="{8550DDE8-23B3-40BC-8E80-5F265D8CD8FA}" srcOrd="2" destOrd="0" presId="urn:microsoft.com/office/officeart/2005/8/layout/vList2"/>
    <dgm:cxn modelId="{AC00ECE9-5777-47F6-9AB8-A28197D315C2}" type="presParOf" srcId="{4756664A-0030-4E76-B822-CCC346539E61}" destId="{298FDD86-A467-40B8-A81D-D784F9CDAB10}" srcOrd="3" destOrd="0" presId="urn:microsoft.com/office/officeart/2005/8/layout/vList2"/>
    <dgm:cxn modelId="{F7435A9D-1960-49ED-83B1-323B3DFD40CF}" type="presParOf" srcId="{4756664A-0030-4E76-B822-CCC346539E61}" destId="{26E4949A-22C1-4109-8878-6CCFCE71E2BA}" srcOrd="4" destOrd="0" presId="urn:microsoft.com/office/officeart/2005/8/layout/vList2"/>
    <dgm:cxn modelId="{7A6D992A-0087-43B7-B976-B1E657980197}" type="presParOf" srcId="{4756664A-0030-4E76-B822-CCC346539E61}" destId="{8AC042C9-23B3-4AD6-8E75-33100B0570C3}" srcOrd="5" destOrd="0" presId="urn:microsoft.com/office/officeart/2005/8/layout/vList2"/>
    <dgm:cxn modelId="{4412D14A-1696-406C-9B8B-A62C053B6444}" type="presParOf" srcId="{4756664A-0030-4E76-B822-CCC346539E61}" destId="{7FDBC126-8B09-49ED-B97B-81DEA1FFEE1E}" srcOrd="6" destOrd="0" presId="urn:microsoft.com/office/officeart/2005/8/layout/vList2"/>
    <dgm:cxn modelId="{1465BD9B-C2A0-46A0-8B68-DDAA9D630A5C}" type="presParOf" srcId="{4756664A-0030-4E76-B822-CCC346539E61}" destId="{54E462D4-80D1-4858-9F52-551896DBF7F2}" srcOrd="7" destOrd="0" presId="urn:microsoft.com/office/officeart/2005/8/layout/vList2"/>
    <dgm:cxn modelId="{99D9580A-2A12-43BA-B8CA-CEA7B2DD8BD1}" type="presParOf" srcId="{4756664A-0030-4E76-B822-CCC346539E61}" destId="{0A486FDE-F949-4A25-909A-84199BF8757A}" srcOrd="8" destOrd="0" presId="urn:microsoft.com/office/officeart/2005/8/layout/vList2"/>
    <dgm:cxn modelId="{BD01C705-AEC3-456D-96C3-8A408CE00B92}" type="presParOf" srcId="{4756664A-0030-4E76-B822-CCC346539E61}" destId="{A04A3022-B1D0-401F-A828-6C94FB6E413C}" srcOrd="9" destOrd="0" presId="urn:microsoft.com/office/officeart/2005/8/layout/vList2"/>
    <dgm:cxn modelId="{4D2F932C-28B0-491F-B39F-8DFD5B4D82C4}" type="presParOf" srcId="{4756664A-0030-4E76-B822-CCC346539E61}" destId="{14F8E7DE-1C84-418B-A73C-A1D613141AAC}" srcOrd="10" destOrd="0" presId="urn:microsoft.com/office/officeart/2005/8/layout/vList2"/>
    <dgm:cxn modelId="{1C9ED656-771D-4F95-9819-BC63296A085E}" type="presParOf" srcId="{4756664A-0030-4E76-B822-CCC346539E61}" destId="{57F9E732-97B0-4D0E-A809-109709776CF4}" srcOrd="11" destOrd="0" presId="urn:microsoft.com/office/officeart/2005/8/layout/vList2"/>
    <dgm:cxn modelId="{D369776D-F73F-4E3D-8963-6314C1060176}" type="presParOf" srcId="{4756664A-0030-4E76-B822-CCC346539E61}" destId="{8BABD86C-096F-48CF-976D-C56BC23DEC04}" srcOrd="12" destOrd="0" presId="urn:microsoft.com/office/officeart/2005/8/layout/vList2"/>
    <dgm:cxn modelId="{79A03C6B-8D7D-48F9-BF9E-A1BD318AEB59}" type="presParOf" srcId="{4756664A-0030-4E76-B822-CCC346539E61}" destId="{241EF1A3-611F-487D-8AAB-618F865B3DFD}" srcOrd="13" destOrd="0" presId="urn:microsoft.com/office/officeart/2005/8/layout/vList2"/>
    <dgm:cxn modelId="{F47B1B80-F1EA-4293-A103-48A1A8C235C2}" type="presParOf" srcId="{4756664A-0030-4E76-B822-CCC346539E61}" destId="{ACF8D97E-DAE5-44A9-87C8-BABF99E48DD5}" srcOrd="14" destOrd="0" presId="urn:microsoft.com/office/officeart/2005/8/layout/vList2"/>
    <dgm:cxn modelId="{D66582A5-322F-4362-B087-D14464A4F0F0}" type="presParOf" srcId="{4756664A-0030-4E76-B822-CCC346539E61}" destId="{C9B6C6FA-7E1E-4E52-B114-FF7F45D5B359}" srcOrd="15" destOrd="0" presId="urn:microsoft.com/office/officeart/2005/8/layout/vList2"/>
    <dgm:cxn modelId="{9F63077E-9BA1-4A95-BC1D-FC0F81CDB6A0}" type="presParOf" srcId="{4756664A-0030-4E76-B822-CCC346539E61}" destId="{FC6AEC94-7373-415F-8686-2911EACBFA26}" srcOrd="16" destOrd="0" presId="urn:microsoft.com/office/officeart/2005/8/layout/vList2"/>
    <dgm:cxn modelId="{C87BF8B4-FDFF-40C2-AD1D-7DADC9CE457B}" type="presParOf" srcId="{4756664A-0030-4E76-B822-CCC346539E61}" destId="{DEBF41D7-2663-4FEE-B118-61BF1EB78402}" srcOrd="17" destOrd="0" presId="urn:microsoft.com/office/officeart/2005/8/layout/vList2"/>
    <dgm:cxn modelId="{72398075-DD35-405D-9043-76D53AB2DFE2}" type="presParOf" srcId="{4756664A-0030-4E76-B822-CCC346539E61}" destId="{D738D9D3-C7E6-419D-978C-A34587BCC96A}" srcOrd="18" destOrd="0" presId="urn:microsoft.com/office/officeart/2005/8/layout/vList2"/>
    <dgm:cxn modelId="{7864C81A-F0FA-45F7-96DB-9B6FA67AED66}" type="presParOf" srcId="{4756664A-0030-4E76-B822-CCC346539E61}" destId="{D21607E5-B309-4EBB-8E69-182AD470DB20}" srcOrd="19" destOrd="0" presId="urn:microsoft.com/office/officeart/2005/8/layout/vList2"/>
    <dgm:cxn modelId="{79934513-3239-435F-BE54-A2BDAE5382AF}" type="presParOf" srcId="{4756664A-0030-4E76-B822-CCC346539E61}" destId="{0AA64F4E-C6A1-4EA0-9974-C39553C2D9FE}" srcOrd="20" destOrd="0" presId="urn:microsoft.com/office/officeart/2005/8/layout/vList2"/>
    <dgm:cxn modelId="{6E8C8075-6528-48C5-B2B1-B65EDB44F41D}" type="presParOf" srcId="{4756664A-0030-4E76-B822-CCC346539E61}" destId="{629C3DC6-AEB6-44B9-92A3-DB3B5338C63F}" srcOrd="21" destOrd="0" presId="urn:microsoft.com/office/officeart/2005/8/layout/vList2"/>
    <dgm:cxn modelId="{D131675C-3A3D-464C-92FE-336AFBCD0D9D}" type="presParOf" srcId="{4756664A-0030-4E76-B822-CCC346539E61}" destId="{040143EA-F3AA-4146-A82B-40E44504CE63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C19E-06C9-4AED-8F16-C859B6147CD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8636E9-073B-48D9-ADB0-075AA5AF4E1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D15F16-CB64-4AD4-BA81-C83784CB699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country produces the best wine?</a:t>
          </a:r>
        </a:p>
      </dsp:txBody>
      <dsp:txXfrm>
        <a:off x="1941716" y="718"/>
        <a:ext cx="4571887" cy="1681139"/>
      </dsp:txXfrm>
    </dsp:sp>
    <dsp:sp modelId="{A00F4760-D1DB-4159-B9C7-8D6D89F131DE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7856E9-D8A2-4384-89E8-0E9C3894BB7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6035C-626C-4B6F-9E1D-9E065A00014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which country produced a wine</a:t>
          </a:r>
        </a:p>
      </dsp:txBody>
      <dsp:txXfrm>
        <a:off x="1941716" y="2102143"/>
        <a:ext cx="4571887" cy="1681139"/>
      </dsp:txXfrm>
    </dsp:sp>
    <dsp:sp modelId="{F6E2359C-D288-4832-A5EB-FA9DDDE4566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E88B1-5FE0-45A9-80F1-0E5968AB20C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AF821-69B2-4C88-9595-C6A60B6A06EC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</a:rPr>
            <a:t>Predict what attributes will create an above average wine</a:t>
          </a:r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4B79D-2678-472F-BDBE-92F18BEF8F2F}">
      <dsp:nvSpPr>
        <dsp:cNvPr id="0" name=""/>
        <dsp:cNvSpPr/>
      </dsp:nvSpPr>
      <dsp:spPr>
        <a:xfrm>
          <a:off x="0" y="869062"/>
          <a:ext cx="6089650" cy="287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lhs                                                                    rhs                                  support                    confidence</a:t>
          </a:r>
        </a:p>
      </dsp:txBody>
      <dsp:txXfrm>
        <a:off x="14050" y="883112"/>
        <a:ext cx="6061550" cy="259719"/>
      </dsp:txXfrm>
    </dsp:sp>
    <dsp:sp modelId="{8550DDE8-23B3-40BC-8E80-5F265D8CD8FA}">
      <dsp:nvSpPr>
        <dsp:cNvPr id="0" name=""/>
        <dsp:cNvSpPr/>
      </dsp:nvSpPr>
      <dsp:spPr>
        <a:xfrm>
          <a:off x="0" y="1191442"/>
          <a:ext cx="6089650" cy="2878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 {points=(96,100]}                                 =&gt; {price=very expensive} 0.0022928192        0.8324022 </a:t>
          </a:r>
        </a:p>
      </dsp:txBody>
      <dsp:txXfrm>
        <a:off x="14050" y="1205492"/>
        <a:ext cx="6061550" cy="259719"/>
      </dsp:txXfrm>
    </dsp:sp>
    <dsp:sp modelId="{26E4949A-22C1-4109-8878-6CCFCE71E2BA}">
      <dsp:nvSpPr>
        <dsp:cNvPr id="0" name=""/>
        <dsp:cNvSpPr/>
      </dsp:nvSpPr>
      <dsp:spPr>
        <a:xfrm>
          <a:off x="0" y="1513822"/>
          <a:ext cx="6089650" cy="2878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 {points=(92,96],variety=Tinto Fino} =&gt; {price=very expensive} 0.0001384924        0.8181818 </a:t>
          </a:r>
        </a:p>
      </dsp:txBody>
      <dsp:txXfrm>
        <a:off x="14050" y="1527872"/>
        <a:ext cx="6061550" cy="259719"/>
      </dsp:txXfrm>
    </dsp:sp>
    <dsp:sp modelId="{7FDBC126-8B09-49ED-B97B-81DEA1FFEE1E}">
      <dsp:nvSpPr>
        <dsp:cNvPr id="0" name=""/>
        <dsp:cNvSpPr/>
      </dsp:nvSpPr>
      <dsp:spPr>
        <a:xfrm>
          <a:off x="0" y="1836202"/>
          <a:ext cx="6089650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 {points=(96,100],variety=Nebbiolo}  =&gt; {price=very expensive} 0.0001769626       0.8846154 </a:t>
          </a:r>
        </a:p>
      </dsp:txBody>
      <dsp:txXfrm>
        <a:off x="14050" y="1850252"/>
        <a:ext cx="6061550" cy="259719"/>
      </dsp:txXfrm>
    </dsp:sp>
    <dsp:sp modelId="{0A486FDE-F949-4A25-909A-84199BF8757A}">
      <dsp:nvSpPr>
        <dsp:cNvPr id="0" name=""/>
        <dsp:cNvSpPr/>
      </dsp:nvSpPr>
      <dsp:spPr>
        <a:xfrm>
          <a:off x="0" y="2158582"/>
          <a:ext cx="6089650" cy="2878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 {points=(96,100],province=Piedmont} =&gt; {price=very expensive} 0.0001769626    0.8846154 </a:t>
          </a:r>
        </a:p>
      </dsp:txBody>
      <dsp:txXfrm>
        <a:off x="14050" y="2172632"/>
        <a:ext cx="6061550" cy="259719"/>
      </dsp:txXfrm>
    </dsp:sp>
    <dsp:sp modelId="{14F8E7DE-1C84-418B-A73C-A1D613141AAC}">
      <dsp:nvSpPr>
        <dsp:cNvPr id="0" name=""/>
        <dsp:cNvSpPr/>
      </dsp:nvSpPr>
      <dsp:spPr>
        <a:xfrm>
          <a:off x="0" y="2480962"/>
          <a:ext cx="6089650" cy="287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 {points=(96,100],province=Burgundy} =&gt; {price=very expensive} 0.0001692685    0.9565217 </a:t>
          </a:r>
        </a:p>
      </dsp:txBody>
      <dsp:txXfrm>
        <a:off x="14050" y="2495012"/>
        <a:ext cx="6061550" cy="259719"/>
      </dsp:txXfrm>
    </dsp:sp>
    <dsp:sp modelId="{8BABD86C-096F-48CF-976D-C56BC23DEC04}">
      <dsp:nvSpPr>
        <dsp:cNvPr id="0" name=""/>
        <dsp:cNvSpPr/>
      </dsp:nvSpPr>
      <dsp:spPr>
        <a:xfrm>
          <a:off x="0" y="2803342"/>
          <a:ext cx="6089650" cy="2878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lift </a:t>
          </a:r>
          <a:r>
            <a:rPr lang="en-US" sz="1200" kern="1200"/>
            <a:t>              </a:t>
          </a:r>
          <a:r>
            <a:rPr lang="en-US" sz="1200" b="1" kern="1200"/>
            <a:t>count</a:t>
          </a:r>
          <a:endParaRPr lang="en-US" sz="1200" kern="1200"/>
        </a:p>
      </dsp:txBody>
      <dsp:txXfrm>
        <a:off x="14050" y="2817392"/>
        <a:ext cx="6061550" cy="259719"/>
      </dsp:txXfrm>
    </dsp:sp>
    <dsp:sp modelId="{ACF8D97E-DAE5-44A9-87C8-BABF99E48DD5}">
      <dsp:nvSpPr>
        <dsp:cNvPr id="0" name=""/>
        <dsp:cNvSpPr/>
      </dsp:nvSpPr>
      <dsp:spPr>
        <a:xfrm>
          <a:off x="0" y="3125722"/>
          <a:ext cx="6089650" cy="2878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[1] 8.172545   298  </a:t>
          </a:r>
        </a:p>
      </dsp:txBody>
      <dsp:txXfrm>
        <a:off x="14050" y="3139772"/>
        <a:ext cx="6061550" cy="259719"/>
      </dsp:txXfrm>
    </dsp:sp>
    <dsp:sp modelId="{FC6AEC94-7373-415F-8686-2911EACBFA26}">
      <dsp:nvSpPr>
        <dsp:cNvPr id="0" name=""/>
        <dsp:cNvSpPr/>
      </dsp:nvSpPr>
      <dsp:spPr>
        <a:xfrm>
          <a:off x="0" y="3448102"/>
          <a:ext cx="6089650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[2] 8.032929    18  </a:t>
          </a:r>
        </a:p>
      </dsp:txBody>
      <dsp:txXfrm>
        <a:off x="14050" y="3462152"/>
        <a:ext cx="6061550" cy="259719"/>
      </dsp:txXfrm>
    </dsp:sp>
    <dsp:sp modelId="{D738D9D3-C7E6-419D-978C-A34587BCC96A}">
      <dsp:nvSpPr>
        <dsp:cNvPr id="0" name=""/>
        <dsp:cNvSpPr/>
      </dsp:nvSpPr>
      <dsp:spPr>
        <a:xfrm>
          <a:off x="0" y="3770482"/>
          <a:ext cx="6089650" cy="2878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[3] 8.685175    23  </a:t>
          </a:r>
        </a:p>
      </dsp:txBody>
      <dsp:txXfrm>
        <a:off x="14050" y="3784532"/>
        <a:ext cx="6061550" cy="259719"/>
      </dsp:txXfrm>
    </dsp:sp>
    <dsp:sp modelId="{0AA64F4E-C6A1-4EA0-9974-C39553C2D9FE}">
      <dsp:nvSpPr>
        <dsp:cNvPr id="0" name=""/>
        <dsp:cNvSpPr/>
      </dsp:nvSpPr>
      <dsp:spPr>
        <a:xfrm>
          <a:off x="0" y="4092862"/>
          <a:ext cx="6089650" cy="2878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[4] 8.685175    23  </a:t>
          </a:r>
        </a:p>
      </dsp:txBody>
      <dsp:txXfrm>
        <a:off x="14050" y="4106912"/>
        <a:ext cx="6061550" cy="259719"/>
      </dsp:txXfrm>
    </dsp:sp>
    <dsp:sp modelId="{040143EA-F3AA-4146-A82B-40E44504CE63}">
      <dsp:nvSpPr>
        <dsp:cNvPr id="0" name=""/>
        <dsp:cNvSpPr/>
      </dsp:nvSpPr>
      <dsp:spPr>
        <a:xfrm>
          <a:off x="0" y="4415242"/>
          <a:ext cx="6089650" cy="2878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[5] 9.391153    22  </a:t>
          </a:r>
        </a:p>
      </dsp:txBody>
      <dsp:txXfrm>
        <a:off x="14050" y="4429292"/>
        <a:ext cx="6061550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14D2-CC6B-4AAB-9D0E-5956FD684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4C276-EA19-4BEE-8DC9-11467AF23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0CFF-D424-4602-A0C0-8172F494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9FEB-304B-4B6E-ACB2-0AA3B207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CEC1-16BE-4CAD-AB1A-F18CAF2B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B15D-7963-4783-BF56-79449EFE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7FE2-4472-4A7E-8390-71FE1B0B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195E-DE0B-4F72-885E-37A8D0E6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5D23-0F1F-4F16-9030-2A09DBF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6834-93EE-4955-A7F7-31E0BFB9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DC8B4-C571-452E-842C-40EC7B2AF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5C62-CC89-450E-9243-7EFFF411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62E3-2DDB-46EC-9240-28C6F77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285C-33D1-4DC8-A574-B01F4019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ABAD-E7EA-4518-9D88-3572FD36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0025-D275-4A50-BF61-561ED37A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2C9E-E0B6-4599-AA59-3CAD49F8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FEE4-9625-4AE9-A514-2D8BC5DF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BD7B-7221-4EDA-BF50-20B18DD0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670B-3C08-4F96-B23D-086B3410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540E-9C7D-4510-86C9-21F2A21F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3CCBA-DE4F-4035-812E-C4CFF0E5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6E61-2910-4E19-B9CC-DEBBAE9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22CB-FE78-4D72-BC69-F844E6B7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01A6-C327-483C-8EAB-C4499459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B0DC-3837-406E-A67E-F1AB54C6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CE70-BDE5-48DC-9863-F60F08C6C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D56B-B21E-4EA9-8247-EBC4F453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9AC5-0DEB-43C4-8863-EC142C7D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F463-F15D-4714-AC66-C8AA0FB5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66A0-E67F-4176-87D7-8E5AC912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9705-BCE8-45A6-B208-0CF48B84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0EA7-A944-4F8C-ADC8-D0049872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B06F0-7B6D-4445-9C22-8A910E2D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940B3-6E54-48C5-A782-2068543D7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6AEDA-1A10-42AB-8DA1-511671FE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56AA2-61CD-4FC0-8043-285FAE7F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F410B-4A50-4B0B-BA74-168436EA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4343C-D093-4177-B475-9668D16A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8513-98B6-406A-B572-57000DD4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49692-F26D-451A-9117-9698F6D1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1194-9054-4847-8E10-B4FC4EB8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3E79-2967-4D95-BA63-6DA964B3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FEF86-7663-42C5-AF15-59857D55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937B-7A15-4ABB-9F64-EE279D19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C1BFB-F597-4FAB-914D-8EDE19A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0CEA-7CDA-4F95-8FA8-C92AB2BD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DCDB-9C88-4A92-9317-49F447D16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A459-BCD1-4402-BC2B-55E1040E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0192-713D-4735-9063-3F57225C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2230-DAE4-442A-9D22-8DC04B8D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C4999-81AE-4ACE-BE4E-4551A32C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C26-1F4D-4023-9C42-060D2D82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76EFB-BCD8-4A67-AE3F-082C87D50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6C4BD-9BA3-4ADF-9FC8-EF2209F5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315AC-0729-45BD-BA2D-6A587C90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124F-A071-4C20-A84D-FE52B13C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811E9-FEF3-4142-AB1F-BDC32788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56989-A2D6-4B25-8F86-7B3BA683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F87A-6188-4743-A80B-EC47A3F3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667D-FC5C-4646-88C9-80DB852C8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CA01-0CB4-4F8D-9D42-4E2112A0C2C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F451-605F-4048-A4DD-A7D43B41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AD92-18C2-4C36-ABD4-5D389064D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361B-C4AF-46C6-9960-C093B238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nemag.com/?s=Ch%C3%A2teau%20les%20Ormes%20Sorbet" TargetMode="External"/><Relationship Id="rId3" Type="http://schemas.openxmlformats.org/officeDocument/2006/relationships/image" Target="../media/image10.emf"/><Relationship Id="rId7" Type="http://schemas.openxmlformats.org/officeDocument/2006/relationships/hyperlink" Target="https://www.winemag.com/region/franc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nemag.com/region/bordeaux/" TargetMode="External"/><Relationship Id="rId5" Type="http://schemas.openxmlformats.org/officeDocument/2006/relationships/hyperlink" Target="https://www.winemag.com/?s=M%C3%A9doc" TargetMode="External"/><Relationship Id="rId4" Type="http://schemas.openxmlformats.org/officeDocument/2006/relationships/hyperlink" Target="https://www.winemag.com/varietals/bordeaux-style-red-blend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67946-A653-424E-9655-B9E4E618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b="1" u="sng" spc="600">
                <a:solidFill>
                  <a:srgbClr val="FFFFFF"/>
                </a:solidFill>
              </a:rPr>
              <a:t>Wine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1768-3765-4D31-B926-BE8E90AA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D5A351"/>
                </a:solidFill>
              </a:rPr>
              <a:t>Wes Stanis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EDD2D-2859-44BD-B4CE-8516B423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6457" r="209"/>
          <a:stretch/>
        </p:blipFill>
        <p:spPr>
          <a:xfrm>
            <a:off x="2514970" y="307731"/>
            <a:ext cx="7106960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4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B8066-1F4B-4F7E-AB46-88DCDC11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Decision Tree: Wines over 87</a:t>
            </a: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EC7E5510-FF95-4F49-9972-C21122C7B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5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4B70-963F-4B19-9F83-B2283451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Variable importance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price variety country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    46      44      10</a:t>
            </a:r>
          </a:p>
        </p:txBody>
      </p:sp>
    </p:spTree>
    <p:extLst>
      <p:ext uri="{BB962C8B-B14F-4D97-AF65-F5344CB8AC3E}">
        <p14:creationId xmlns:p14="http://schemas.microsoft.com/office/powerpoint/2010/main" val="354999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950EA-7333-4D5E-A6C0-C71D233A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B6B7-7EC5-4C73-B674-077D00E6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Multiple R-squared:  0.2092,	Adjusted R-squared:  0.2089 </a:t>
            </a:r>
          </a:p>
          <a:p>
            <a:r>
              <a:rPr lang="en-US" sz="2400" dirty="0"/>
              <a:t>F-statistic:   744 on 43 and 120931 DF,  p-value: &lt; 2.2e-16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Points by the price and country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DB6C4423-D5E1-4625-9C05-EB7D026A3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067" y="5021897"/>
            <a:ext cx="20669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5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3ADEC-9011-431A-9098-BD1F4BE2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Naïve Bayes: Wines over 87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00D2149-8E1D-4668-A513-14433DED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-Confusion Matrix:</a:t>
            </a:r>
          </a:p>
          <a:p>
            <a:pPr marL="0" indent="0">
              <a:buNone/>
            </a:pPr>
            <a:r>
              <a:rPr lang="en-US" sz="2400" dirty="0"/>
              <a:t>                    Reference</a:t>
            </a:r>
          </a:p>
          <a:p>
            <a:pPr marL="0" indent="0">
              <a:buNone/>
            </a:pPr>
            <a:r>
              <a:rPr lang="en-US" sz="2400" dirty="0"/>
              <a:t>Prediction FALSE TRUE</a:t>
            </a:r>
          </a:p>
          <a:p>
            <a:pPr marL="0" indent="0">
              <a:buNone/>
            </a:pPr>
            <a:r>
              <a:rPr lang="en-US" sz="2400" dirty="0"/>
              <a:t>     FALSE   674  116</a:t>
            </a:r>
          </a:p>
          <a:p>
            <a:pPr marL="0" indent="0">
              <a:buNone/>
            </a:pPr>
            <a:r>
              <a:rPr lang="en-US" sz="2400" dirty="0"/>
              <a:t>     TRUE     37  783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-Accuracy : 0.905           </a:t>
            </a:r>
          </a:p>
          <a:p>
            <a:pPr marL="0" indent="0">
              <a:buNone/>
            </a:pPr>
            <a:r>
              <a:rPr lang="en-US" sz="2400" dirty="0"/>
              <a:t>                 95% CI : (0.8896, 0.9189)</a:t>
            </a:r>
          </a:p>
          <a:p>
            <a:pPr marL="0" indent="0">
              <a:buNone/>
            </a:pPr>
            <a:r>
              <a:rPr lang="en-US" sz="2400" dirty="0"/>
              <a:t>    No Information Rate : 0.5584          </a:t>
            </a:r>
          </a:p>
          <a:p>
            <a:pPr marL="0" indent="0">
              <a:buNone/>
            </a:pPr>
            <a:r>
              <a:rPr lang="en-US" sz="2400" dirty="0"/>
              <a:t>    P-Value [Acc &gt; NIR] : &lt; 2.2e-16 </a:t>
            </a:r>
          </a:p>
        </p:txBody>
      </p:sp>
    </p:spTree>
    <p:extLst>
      <p:ext uri="{BB962C8B-B14F-4D97-AF65-F5344CB8AC3E}">
        <p14:creationId xmlns:p14="http://schemas.microsoft.com/office/powerpoint/2010/main" val="14745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F2974790-8852-4217-8EC5-00AD6F9A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AE485DA-524A-4260-9FC8-98FAACAF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B58B403-6C75-44AB-AE71-97BF1EB56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F012B86A-CF90-40CF-8B77-C382530E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77EB535E-0753-4F7A-8E6A-A6BB3A3A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6EA7969D-0525-4972-A406-A3ECCFB90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111A00F7-1251-40DA-95AA-8EB5A776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B034E9C-0B6D-4740-B839-339A3CFE9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79BDE6BB-D9F6-4547-A3D5-0410D568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0B171098-0659-4752-BCA7-80539A02B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19BB0F73-3E8F-4DB3-B047-5C5FAB474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11EC89ED-7CE2-455E-9D3D-4F4F08846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A6116FC0-48C5-47DE-BEDD-5D395F75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40BFDCD-3B77-492C-A402-463DDC8C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602FA0AD-30A8-4863-A785-0D72E7D6E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F99711A0-AA25-427D-B4CB-45817E61F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E0D52CC1-593C-4216-A5D3-5839D9F7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E782A25F-17DE-4DC0-A536-76DCD24A8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9367600B-A73C-4101-8DA7-C76EDDACF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F432540E-8D0F-4CC2-8F09-378A28D6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EAE46CBD-5B80-44B6-AA1C-75E3684D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C4B1D7D7-5EFC-42D4-A6F3-49D60C396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A43C462C-E5B7-4580-8853-16A0D4F3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5421DC-A006-4825-B62F-7DE8D0DE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94FD15-2E33-4234-8160-FF85F03A4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557" y="0"/>
            <a:ext cx="4640799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802A938-4380-4D81-8C35-4A01A3436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31" y="588737"/>
            <a:ext cx="4795769" cy="29708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1" name="Isosceles Triangle 22">
            <a:extLst>
              <a:ext uri="{FF2B5EF4-FFF2-40B4-BE49-F238E27FC236}">
                <a16:creationId xmlns:a16="http://schemas.microsoft.com/office/drawing/2014/main" id="{6F4A2966-7C28-405D-BB02-5E542A255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58D9839-C203-4964-B486-7C0FFFDE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6C460-39CF-465F-9D2C-90B4B435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rgbClr val="FFFFFF"/>
                </a:solidFill>
              </a:rPr>
              <a:t>Descriptions WordClouds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4E3D1AE-EADB-4014-8F5A-2595645C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E"/>
                </a:solidFill>
              </a:rPr>
              <a:t>	</a:t>
            </a:r>
            <a:r>
              <a:rPr lang="en-US" sz="2000" b="1" dirty="0">
                <a:solidFill>
                  <a:srgbClr val="FFFFFE"/>
                </a:solidFill>
              </a:rPr>
              <a:t>Word </a:t>
            </a:r>
            <a:r>
              <a:rPr lang="en-US" sz="2000" dirty="0">
                <a:solidFill>
                  <a:srgbClr val="FFFFFE"/>
                </a:solidFill>
              </a:rPr>
              <a:t>    </a:t>
            </a:r>
            <a:r>
              <a:rPr lang="en-US" sz="2000" b="1" dirty="0">
                <a:solidFill>
                  <a:srgbClr val="FFFFFE"/>
                </a:solidFill>
              </a:rPr>
              <a:t>Frequency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fruit       4695.952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flavor    4486.078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finish     4019.659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aroma   3866.869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drink     3835.898</a:t>
            </a:r>
            <a:br>
              <a:rPr lang="en-US" sz="2000" dirty="0">
                <a:solidFill>
                  <a:srgbClr val="FFFFFE"/>
                </a:solidFill>
              </a:rPr>
            </a:br>
            <a:r>
              <a:rPr lang="en-US" sz="2000" dirty="0">
                <a:solidFill>
                  <a:srgbClr val="FFFFFE"/>
                </a:solidFill>
              </a:rPr>
              <a:t>	ripe       3736.519</a:t>
            </a:r>
          </a:p>
        </p:txBody>
      </p:sp>
      <p:pic>
        <p:nvPicPr>
          <p:cNvPr id="8" name="Picture 7" descr="A picture containing newspaper, text&#10;&#10;Description automatically generated">
            <a:extLst>
              <a:ext uri="{FF2B5EF4-FFF2-40B4-BE49-F238E27FC236}">
                <a16:creationId xmlns:a16="http://schemas.microsoft.com/office/drawing/2014/main" id="{A63F1FA1-5176-436C-8016-241B3AD7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657" y="3858033"/>
            <a:ext cx="4005303" cy="24131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545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EA8C5-6A45-48B8-AAB4-82D3C55F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AC73-3C8D-4E64-A138-A686B0BF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England makes the best rated wines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1400" dirty="0"/>
              <a:t>Europe in general makes the best wines</a:t>
            </a:r>
          </a:p>
          <a:p>
            <a:endParaRPr lang="en-US" sz="2000" dirty="0"/>
          </a:p>
          <a:p>
            <a:r>
              <a:rPr lang="en-US" sz="2000" dirty="0"/>
              <a:t>Price will impact whether the wine is above average</a:t>
            </a:r>
          </a:p>
          <a:p>
            <a:endParaRPr lang="en-US" sz="2000" dirty="0"/>
          </a:p>
          <a:p>
            <a:r>
              <a:rPr lang="en-US" sz="2000" dirty="0"/>
              <a:t>Country does not have much value in predicting wines rating above average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1400" dirty="0"/>
              <a:t>Possibly another analysis can be done discretizing by continent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68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D756-2D11-4E4A-BC7E-D34F7082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EFB9-999C-433D-B461-6886E6D9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46A02-546A-40B0-9743-3DE23B08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DF0590-CD4B-406E-90B5-A33A1B97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0806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22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D32E3-CBE0-495D-A415-90EF331A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Countries vs Reviews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4B2543-A0C5-45C6-B601-CB8E23312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56245"/>
            <a:ext cx="6553545" cy="395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0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F7D0-6BC6-4202-A2BA-8822DB3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Points vs Price</a:t>
            </a:r>
          </a:p>
        </p:txBody>
      </p:sp>
      <p:pic>
        <p:nvPicPr>
          <p:cNvPr id="5" name="Content Placeholder 4" descr="A picture containing photo, text, sky&#10;&#10;Description automatically generated">
            <a:extLst>
              <a:ext uri="{FF2B5EF4-FFF2-40B4-BE49-F238E27FC236}">
                <a16:creationId xmlns:a16="http://schemas.microsoft.com/office/drawing/2014/main" id="{F611CB04-41F6-49B3-87AF-3FB00427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EC542-1353-44E6-BBB0-3E0A61E6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160" y="178309"/>
            <a:ext cx="3924300" cy="186956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8AE8E38-1FEB-4B16-BD5B-0A5EA6A6D4DF}"/>
              </a:ext>
            </a:extLst>
          </p:cNvPr>
          <p:cNvSpPr/>
          <p:nvPr/>
        </p:nvSpPr>
        <p:spPr>
          <a:xfrm>
            <a:off x="5263448" y="178309"/>
            <a:ext cx="3924300" cy="1746280"/>
          </a:xfrm>
          <a:prstGeom prst="wedgeRectCallout">
            <a:avLst>
              <a:gd name="adj1" fmla="val -54993"/>
              <a:gd name="adj2" fmla="val 61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Château les Ormes Sorbet 2013 Médoc</a:t>
            </a:r>
          </a:p>
          <a:p>
            <a:r>
              <a:rPr lang="en-US" b="1" cap="all" dirty="0"/>
              <a:t>PRICE</a:t>
            </a:r>
            <a:r>
              <a:rPr lang="en-US" b="1" dirty="0"/>
              <a:t> </a:t>
            </a:r>
            <a:r>
              <a:rPr lang="en-US" dirty="0"/>
              <a:t>$3300,  </a:t>
            </a:r>
          </a:p>
          <a:p>
            <a:r>
              <a:rPr lang="en-US" b="1" cap="all" dirty="0"/>
              <a:t>VARIETY</a:t>
            </a:r>
            <a:r>
              <a:rPr lang="en-US" b="1" dirty="0"/>
              <a:t>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Bordeaux-style Red Blend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cap="all" dirty="0"/>
              <a:t>APPELLATION</a:t>
            </a:r>
            <a:r>
              <a:rPr lang="en-US" b="1" dirty="0"/>
              <a:t> </a:t>
            </a:r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Médoc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Bordeaux</a:t>
            </a:r>
            <a:r>
              <a:rPr lang="en-US" dirty="0">
                <a:solidFill>
                  <a:schemeClr val="bg1"/>
                </a:solidFill>
              </a:rPr>
              <a:t>, </a:t>
            </a:r>
            <a:r>
              <a:rPr lang="en-US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cap="all" dirty="0"/>
              <a:t>WINERY</a:t>
            </a:r>
            <a:r>
              <a:rPr lang="en-US" b="1" dirty="0"/>
              <a:t> </a:t>
            </a:r>
            <a:r>
              <a:rPr lang="en-US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Château les Ormes Sorbet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230552-42CE-4040-AFC4-1FF08EA530B0}"/>
              </a:ext>
            </a:extLst>
          </p:cNvPr>
          <p:cNvSpPr/>
          <p:nvPr/>
        </p:nvSpPr>
        <p:spPr>
          <a:xfrm>
            <a:off x="1059403" y="2585595"/>
            <a:ext cx="4378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Points Summary</a:t>
            </a:r>
          </a:p>
          <a:p>
            <a:r>
              <a:rPr lang="en-US" dirty="0"/>
              <a:t>   Min. 1st Q.  Median    Mean 3rd Q.    Max. </a:t>
            </a:r>
          </a:p>
          <a:p>
            <a:r>
              <a:rPr lang="en-US" dirty="0"/>
              <a:t>  </a:t>
            </a:r>
            <a:r>
              <a:rPr lang="en-US" b="1" dirty="0"/>
              <a:t>80.00   86.00   88.00   88.45   91.00  100.00 </a:t>
            </a:r>
          </a:p>
        </p:txBody>
      </p:sp>
    </p:spTree>
    <p:extLst>
      <p:ext uri="{BB962C8B-B14F-4D97-AF65-F5344CB8AC3E}">
        <p14:creationId xmlns:p14="http://schemas.microsoft.com/office/powerpoint/2010/main" val="1833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E472B-D8DC-41E6-8A25-6856C6A9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Top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381A-A8B7-4A18-8575-596823718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Country    Average Points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1 England             91.6</a:t>
            </a:r>
          </a:p>
          <a:p>
            <a:r>
              <a:rPr lang="en-US" sz="1400" dirty="0">
                <a:solidFill>
                  <a:schemeClr val="bg1"/>
                </a:solidFill>
              </a:rPr>
              <a:t>2 India                  90.2</a:t>
            </a:r>
          </a:p>
          <a:p>
            <a:r>
              <a:rPr lang="en-US" sz="1400" dirty="0">
                <a:solidFill>
                  <a:schemeClr val="bg1"/>
                </a:solidFill>
              </a:rPr>
              <a:t>3 Austria              90.1</a:t>
            </a:r>
          </a:p>
          <a:p>
            <a:r>
              <a:rPr lang="en-US" sz="1400" dirty="0">
                <a:solidFill>
                  <a:schemeClr val="bg1"/>
                </a:solidFill>
              </a:rPr>
              <a:t>4 Germany          89.9</a:t>
            </a:r>
          </a:p>
          <a:p>
            <a:r>
              <a:rPr lang="en-US" sz="1400" dirty="0">
                <a:solidFill>
                  <a:schemeClr val="bg1"/>
                </a:solidFill>
              </a:rPr>
              <a:t>5 Canada             89.4</a:t>
            </a:r>
          </a:p>
          <a:p>
            <a:r>
              <a:rPr lang="en-US" sz="1400" dirty="0">
                <a:solidFill>
                  <a:schemeClr val="bg1"/>
                </a:solidFill>
              </a:rPr>
              <a:t>6 Hungary           89.2</a:t>
            </a:r>
          </a:p>
          <a:p>
            <a:r>
              <a:rPr lang="en-US" sz="1400" dirty="0">
                <a:solidFill>
                  <a:schemeClr val="bg1"/>
                </a:solidFill>
              </a:rPr>
              <a:t>7 China                89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8 France              88.8</a:t>
            </a:r>
          </a:p>
          <a:p>
            <a:r>
              <a:rPr lang="en-US" sz="1400" dirty="0">
                <a:solidFill>
                  <a:schemeClr val="bg1"/>
                </a:solidFill>
              </a:rPr>
              <a:t>9 Luxembourg   88.7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C55FD-15F6-4C86-BAF0-51CA9CA9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63165"/>
            <a:ext cx="6250769" cy="37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D4333-C62A-4C65-9A7D-7AA81236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Rules Mining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6091B-4652-41FE-8145-DE8871250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23625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86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E160D-CCB5-40CE-A11E-658AEA9B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t-Test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6EE7-F22A-45C6-A7E1-9D9C1A5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/>
              <a:t>Comparing point averages from the US and England</a:t>
            </a:r>
          </a:p>
          <a:p>
            <a:endParaRPr lang="fr-FR" sz="2400"/>
          </a:p>
          <a:p>
            <a:endParaRPr lang="fr-FR" sz="2400"/>
          </a:p>
          <a:p>
            <a:r>
              <a:rPr lang="fr-FR" sz="2400"/>
              <a:t>t = -14.055, df = 73.567, </a:t>
            </a:r>
            <a:r>
              <a:rPr lang="fr-FR" sz="2400">
                <a:highlight>
                  <a:srgbClr val="FFFF00"/>
                </a:highlight>
              </a:rPr>
              <a:t>p-value &lt; 2.2e-16</a:t>
            </a:r>
          </a:p>
          <a:p>
            <a:pPr marL="0" indent="0">
              <a:buNone/>
            </a:pPr>
            <a:endParaRPr lang="en-US" sz="24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33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AC319-61F9-4D32-8211-3A52452C0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161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1930C-945F-47B8-B3E0-A12952F5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SVM:Countries</a:t>
            </a:r>
            <a:br>
              <a:rPr lang="en-US" sz="3600" dirty="0"/>
            </a:br>
            <a:r>
              <a:rPr lang="en-US" sz="3600" dirty="0"/>
              <a:t>81% Accurate</a:t>
            </a:r>
            <a:br>
              <a:rPr lang="en-US" sz="3600" dirty="0"/>
            </a:br>
            <a:r>
              <a:rPr lang="en-US" sz="3600" dirty="0"/>
              <a:t>(wines above 94)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69CE-71EA-4BD6-8E6D-FD883831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/>
              <a:t>3-fold cross-validation on training data:</a:t>
            </a:r>
          </a:p>
          <a:p>
            <a:endParaRPr lang="en-US" sz="1800"/>
          </a:p>
          <a:p>
            <a:r>
              <a:rPr lang="en-US" sz="1800"/>
              <a:t>Total Accuracy: 81.06829 </a:t>
            </a:r>
          </a:p>
          <a:p>
            <a:r>
              <a:rPr lang="en-US" sz="1800"/>
              <a:t>Single Accuracies:</a:t>
            </a:r>
          </a:p>
          <a:p>
            <a:r>
              <a:rPr lang="en-US" sz="1800"/>
              <a:t> 81.94726 82.1501 79.10751</a:t>
            </a:r>
          </a:p>
        </p:txBody>
      </p:sp>
    </p:spTree>
    <p:extLst>
      <p:ext uri="{BB962C8B-B14F-4D97-AF65-F5344CB8AC3E}">
        <p14:creationId xmlns:p14="http://schemas.microsoft.com/office/powerpoint/2010/main" val="365984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09BCE1-718D-458E-BA79-703FE0D1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53" y="2553246"/>
            <a:ext cx="5935897" cy="358085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4D8F4-7DD8-4C26-8472-AA111AF2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/>
              <a:t>SVM: Wines over 87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BE4A-AE9F-437A-BA40-A2D61A45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1900"/>
          </a:p>
          <a:p>
            <a:r>
              <a:rPr lang="en-US" sz="1900"/>
              <a:t>3-fold cross-validation on training data:</a:t>
            </a:r>
          </a:p>
          <a:p>
            <a:pPr marL="0" indent="0">
              <a:buNone/>
            </a:pPr>
            <a:r>
              <a:rPr lang="en-US" sz="1900"/>
              <a:t>Total Accuracy: 70.18634 </a:t>
            </a:r>
          </a:p>
          <a:p>
            <a:pPr marL="0" indent="0">
              <a:buNone/>
            </a:pPr>
            <a:r>
              <a:rPr lang="en-US" sz="1900"/>
              <a:t>Single Accuracies:</a:t>
            </a:r>
          </a:p>
          <a:p>
            <a:pPr marL="0" indent="0">
              <a:buNone/>
            </a:pPr>
            <a:r>
              <a:rPr lang="en-US" sz="1900"/>
              <a:t>69.58955 70.7635 70.20484 </a:t>
            </a:r>
          </a:p>
          <a:p>
            <a:pPr marL="0" indent="0">
              <a:buNone/>
            </a:pPr>
            <a:r>
              <a:rPr lang="en-US" sz="1900"/>
              <a:t>predictions  </a:t>
            </a:r>
          </a:p>
          <a:p>
            <a:r>
              <a:rPr lang="en-US" sz="1900"/>
              <a:t> FALSE:50517  </a:t>
            </a:r>
          </a:p>
          <a:p>
            <a:r>
              <a:rPr lang="en-US" sz="1900"/>
              <a:t> TRUE :68848</a:t>
            </a:r>
          </a:p>
        </p:txBody>
      </p:sp>
    </p:spTree>
    <p:extLst>
      <p:ext uri="{BB962C8B-B14F-4D97-AF65-F5344CB8AC3E}">
        <p14:creationId xmlns:p14="http://schemas.microsoft.com/office/powerpoint/2010/main" val="413796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419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Wine Review Analysis</vt:lpstr>
      <vt:lpstr>Objectives</vt:lpstr>
      <vt:lpstr>Countries vs Reviews</vt:lpstr>
      <vt:lpstr>Points vs Price</vt:lpstr>
      <vt:lpstr>Top Countries</vt:lpstr>
      <vt:lpstr>Rules Mining</vt:lpstr>
      <vt:lpstr>t-Test</vt:lpstr>
      <vt:lpstr>SVM:Countries 81% Accurate (wines above 94)</vt:lpstr>
      <vt:lpstr>SVM: Wines over 87</vt:lpstr>
      <vt:lpstr>Decision Tree: Wines over 87</vt:lpstr>
      <vt:lpstr>Linear Model</vt:lpstr>
      <vt:lpstr>Naïve Bayes: Wines over 87</vt:lpstr>
      <vt:lpstr>Descriptions WordClouds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 Analysis</dc:title>
  <dc:creator>Wes Stanis</dc:creator>
  <cp:lastModifiedBy>Wes Stanis</cp:lastModifiedBy>
  <cp:revision>4</cp:revision>
  <dcterms:created xsi:type="dcterms:W3CDTF">2019-03-17T16:42:45Z</dcterms:created>
  <dcterms:modified xsi:type="dcterms:W3CDTF">2019-03-18T02:44:45Z</dcterms:modified>
</cp:coreProperties>
</file>