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1" r:id="rId9"/>
    <p:sldId id="267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EC910-07C6-48F7-A166-757F716E9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8D843-50AB-40B8-B700-0E6510E63E73}">
      <dgm:prSet/>
      <dgm:spPr/>
      <dgm:t>
        <a:bodyPr/>
        <a:lstStyle/>
        <a:p>
          <a:r>
            <a:rPr lang="fr-FR" dirty="0"/>
            <a:t>Bus and </a:t>
          </a:r>
          <a:r>
            <a:rPr lang="fr-FR" dirty="0" err="1"/>
            <a:t>metro</a:t>
          </a:r>
          <a:r>
            <a:rPr lang="fr-FR" dirty="0"/>
            <a:t> </a:t>
          </a:r>
          <a:r>
            <a:rPr lang="fr-FR" dirty="0" err="1"/>
            <a:t>schedules</a:t>
          </a:r>
          <a:endParaRPr lang="en-US" dirty="0"/>
        </a:p>
      </dgm:t>
    </dgm:pt>
    <dgm:pt modelId="{9E2D8E13-DA65-4A5A-821C-E148F568F4F7}" type="parTrans" cxnId="{6C9B712D-C8FF-40EE-958E-2D9EE12C5094}">
      <dgm:prSet/>
      <dgm:spPr/>
      <dgm:t>
        <a:bodyPr/>
        <a:lstStyle/>
        <a:p>
          <a:endParaRPr lang="en-US"/>
        </a:p>
      </dgm:t>
    </dgm:pt>
    <dgm:pt modelId="{6C8E9C9A-48F8-492A-8999-0E76004C15E7}" type="sibTrans" cxnId="{6C9B712D-C8FF-40EE-958E-2D9EE12C5094}">
      <dgm:prSet/>
      <dgm:spPr/>
      <dgm:t>
        <a:bodyPr/>
        <a:lstStyle/>
        <a:p>
          <a:endParaRPr lang="en-US"/>
        </a:p>
      </dgm:t>
    </dgm:pt>
    <dgm:pt modelId="{827BC3EA-F384-4138-95BD-977B07FED59E}">
      <dgm:prSet/>
      <dgm:spPr/>
      <dgm:t>
        <a:bodyPr/>
        <a:lstStyle/>
        <a:p>
          <a:r>
            <a:rPr lang="fr-FR" dirty="0"/>
            <a:t>Use </a:t>
          </a:r>
          <a:r>
            <a:rPr lang="fr-FR" dirty="0" err="1"/>
            <a:t>it</a:t>
          </a:r>
          <a:r>
            <a:rPr lang="fr-FR" dirty="0"/>
            <a:t> on real-time data</a:t>
          </a:r>
          <a:endParaRPr lang="en-US" dirty="0"/>
        </a:p>
      </dgm:t>
    </dgm:pt>
    <dgm:pt modelId="{06DB4478-067D-4754-993A-A6B66D1C40AB}" type="parTrans" cxnId="{C3E31468-7E94-4D22-93AE-028C374E16D1}">
      <dgm:prSet/>
      <dgm:spPr/>
      <dgm:t>
        <a:bodyPr/>
        <a:lstStyle/>
        <a:p>
          <a:endParaRPr lang="en-US"/>
        </a:p>
      </dgm:t>
    </dgm:pt>
    <dgm:pt modelId="{B313E4F0-36C7-4993-9CD2-149C30FA10A7}" type="sibTrans" cxnId="{C3E31468-7E94-4D22-93AE-028C374E16D1}">
      <dgm:prSet/>
      <dgm:spPr/>
      <dgm:t>
        <a:bodyPr/>
        <a:lstStyle/>
        <a:p>
          <a:endParaRPr lang="en-US"/>
        </a:p>
      </dgm:t>
    </dgm:pt>
    <dgm:pt modelId="{3512A15C-E061-48C5-81B2-773F0972BE38}">
      <dgm:prSet/>
      <dgm:spPr/>
      <dgm:t>
        <a:bodyPr/>
        <a:lstStyle/>
        <a:p>
          <a:r>
            <a:rPr lang="fr-FR"/>
            <a:t>Can we predict the delay of a metro or a bus ?</a:t>
          </a:r>
          <a:endParaRPr lang="en-US"/>
        </a:p>
      </dgm:t>
    </dgm:pt>
    <dgm:pt modelId="{F9DB07BA-46B2-460E-A96F-76DAF228C309}" type="parTrans" cxnId="{FDB7F4DF-7917-4702-91FD-5648777072C8}">
      <dgm:prSet/>
      <dgm:spPr/>
      <dgm:t>
        <a:bodyPr/>
        <a:lstStyle/>
        <a:p>
          <a:endParaRPr lang="en-US"/>
        </a:p>
      </dgm:t>
    </dgm:pt>
    <dgm:pt modelId="{D5E5D770-D1FE-4DDE-9B86-BB20B97B273D}" type="sibTrans" cxnId="{FDB7F4DF-7917-4702-91FD-5648777072C8}">
      <dgm:prSet/>
      <dgm:spPr/>
      <dgm:t>
        <a:bodyPr/>
        <a:lstStyle/>
        <a:p>
          <a:endParaRPr lang="en-US"/>
        </a:p>
      </dgm:t>
    </dgm:pt>
    <dgm:pt modelId="{91E7D102-1E98-4355-BA50-22A2159A4499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same</a:t>
          </a:r>
          <a:r>
            <a:rPr lang="fr-FR" dirty="0"/>
            <a:t> as </a:t>
          </a:r>
          <a:r>
            <a:rPr lang="fr-FR" dirty="0" err="1"/>
            <a:t>before</a:t>
          </a:r>
          <a:r>
            <a:rPr lang="fr-FR" dirty="0"/>
            <a:t> about the </a:t>
          </a:r>
          <a:r>
            <a:rPr lang="fr-FR" dirty="0" err="1"/>
            <a:t>sanitary</a:t>
          </a:r>
          <a:r>
            <a:rPr lang="fr-FR" dirty="0"/>
            <a:t> situation, and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data on the </a:t>
          </a:r>
          <a:r>
            <a:rPr lang="fr-FR" dirty="0" err="1"/>
            <a:t>delay</a:t>
          </a:r>
          <a:endParaRPr lang="en-US" dirty="0"/>
        </a:p>
      </dgm:t>
    </dgm:pt>
    <dgm:pt modelId="{9C7F6E15-5524-4DA7-ABBD-F15D227939B1}" type="parTrans" cxnId="{9B7B7BA4-2C07-4E87-A558-67090D681D62}">
      <dgm:prSet/>
      <dgm:spPr/>
      <dgm:t>
        <a:bodyPr/>
        <a:lstStyle/>
        <a:p>
          <a:endParaRPr lang="en-US"/>
        </a:p>
      </dgm:t>
    </dgm:pt>
    <dgm:pt modelId="{57A36593-A8A3-474D-92E2-A7E9E3FCD0F7}" type="sibTrans" cxnId="{9B7B7BA4-2C07-4E87-A558-67090D681D62}">
      <dgm:prSet/>
      <dgm:spPr/>
      <dgm:t>
        <a:bodyPr/>
        <a:lstStyle/>
        <a:p>
          <a:endParaRPr lang="en-US"/>
        </a:p>
      </dgm:t>
    </dgm:pt>
    <dgm:pt modelId="{E6352AD6-BBE7-424E-B1D8-494D2382412B}">
      <dgm:prSet/>
      <dgm:spPr/>
      <dgm:t>
        <a:bodyPr/>
        <a:lstStyle/>
        <a:p>
          <a:r>
            <a:rPr lang="fr-FR" dirty="0"/>
            <a:t>Can the </a:t>
          </a:r>
          <a:r>
            <a:rPr lang="fr-FR" dirty="0" err="1"/>
            <a:t>delay</a:t>
          </a:r>
          <a:r>
            <a:rPr lang="fr-FR" dirty="0"/>
            <a:t> of the bus </a:t>
          </a:r>
          <a:r>
            <a:rPr lang="fr-FR" dirty="0" err="1"/>
            <a:t>prevent</a:t>
          </a:r>
          <a:r>
            <a:rPr lang="fr-FR" dirty="0"/>
            <a:t> road </a:t>
          </a:r>
          <a:r>
            <a:rPr lang="fr-FR" dirty="0" err="1"/>
            <a:t>traffic</a:t>
          </a:r>
          <a:r>
            <a:rPr lang="fr-FR" dirty="0"/>
            <a:t> ?</a:t>
          </a:r>
          <a:endParaRPr lang="en-US" dirty="0"/>
        </a:p>
      </dgm:t>
    </dgm:pt>
    <dgm:pt modelId="{92E27129-A199-43E6-BDD4-1925BCAEA08A}" type="parTrans" cxnId="{592EB0EE-709C-4483-ADF4-EAFD556698EB}">
      <dgm:prSet/>
      <dgm:spPr/>
      <dgm:t>
        <a:bodyPr/>
        <a:lstStyle/>
        <a:p>
          <a:endParaRPr lang="en-US"/>
        </a:p>
      </dgm:t>
    </dgm:pt>
    <dgm:pt modelId="{88067FAD-4431-4345-8683-3A0C5473567D}" type="sibTrans" cxnId="{592EB0EE-709C-4483-ADF4-EAFD556698EB}">
      <dgm:prSet/>
      <dgm:spPr/>
      <dgm:t>
        <a:bodyPr/>
        <a:lstStyle/>
        <a:p>
          <a:endParaRPr lang="en-US"/>
        </a:p>
      </dgm:t>
    </dgm:pt>
    <dgm:pt modelId="{B2800741-AD13-422E-93DB-3E38FA7893AE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</a:t>
          </a:r>
          <a:r>
            <a:rPr lang="fr-FR" dirty="0" err="1"/>
            <a:t>any</a:t>
          </a:r>
          <a:r>
            <a:rPr lang="fr-FR" dirty="0"/>
            <a:t> data about road </a:t>
          </a:r>
          <a:r>
            <a:rPr lang="fr-FR" dirty="0" err="1"/>
            <a:t>traffic</a:t>
          </a:r>
          <a:endParaRPr lang="en-US" dirty="0"/>
        </a:p>
      </dgm:t>
    </dgm:pt>
    <dgm:pt modelId="{20C60A7E-86FD-4D93-9745-5FF8EBA4C171}" type="parTrans" cxnId="{C7C88DD1-5B6B-434A-A893-D4C49CDDCD42}">
      <dgm:prSet/>
      <dgm:spPr/>
      <dgm:t>
        <a:bodyPr/>
        <a:lstStyle/>
        <a:p>
          <a:endParaRPr lang="en-US"/>
        </a:p>
      </dgm:t>
    </dgm:pt>
    <dgm:pt modelId="{55DCACCA-889F-4580-A9CE-ECF73C189ACD}" type="sibTrans" cxnId="{C7C88DD1-5B6B-434A-A893-D4C49CDDCD42}">
      <dgm:prSet/>
      <dgm:spPr/>
      <dgm:t>
        <a:bodyPr/>
        <a:lstStyle/>
        <a:p>
          <a:endParaRPr lang="en-US"/>
        </a:p>
      </dgm:t>
    </dgm:pt>
    <dgm:pt modelId="{441AFA33-3FE5-4FAD-97EA-A0A7F2E8FF53}">
      <dgm:prSet/>
      <dgm:spPr/>
      <dgm:t>
        <a:bodyPr/>
        <a:lstStyle/>
        <a:p>
          <a:r>
            <a:rPr lang="fr-FR" dirty="0" err="1"/>
            <a:t>Make</a:t>
          </a:r>
          <a:r>
            <a:rPr lang="fr-FR" dirty="0"/>
            <a:t> a model </a:t>
          </a:r>
          <a:r>
            <a:rPr lang="fr-FR" dirty="0" err="1"/>
            <a:t>trained</a:t>
          </a:r>
          <a:r>
            <a:rPr lang="fr-FR" dirty="0"/>
            <a:t> on the </a:t>
          </a:r>
          <a:r>
            <a:rPr lang="fr-FR" dirty="0" err="1"/>
            <a:t>past</a:t>
          </a:r>
          <a:r>
            <a:rPr lang="fr-FR" dirty="0"/>
            <a:t> data</a:t>
          </a:r>
          <a:endParaRPr lang="en-US" dirty="0"/>
        </a:p>
      </dgm:t>
    </dgm:pt>
    <dgm:pt modelId="{0C496729-E9F1-4253-A2F9-E5A03C03C6BB}" type="parTrans" cxnId="{8E4B2411-C926-4043-9F99-B954B8737A92}">
      <dgm:prSet/>
      <dgm:spPr/>
      <dgm:t>
        <a:bodyPr/>
        <a:lstStyle/>
        <a:p>
          <a:endParaRPr lang="fr-FR"/>
        </a:p>
      </dgm:t>
    </dgm:pt>
    <dgm:pt modelId="{00D0C2AD-98FC-4DAD-ABD3-5D23C64D7ADA}" type="sibTrans" cxnId="{8E4B2411-C926-4043-9F99-B954B8737A92}">
      <dgm:prSet/>
      <dgm:spPr/>
      <dgm:t>
        <a:bodyPr/>
        <a:lstStyle/>
        <a:p>
          <a:endParaRPr lang="fr-FR"/>
        </a:p>
      </dgm:t>
    </dgm:pt>
    <dgm:pt modelId="{BD3C1B88-AC3F-4D9C-8E80-33C718A427B8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probably</a:t>
          </a:r>
          <a:r>
            <a:rPr lang="fr-FR" dirty="0"/>
            <a:t> not </a:t>
          </a:r>
          <a:r>
            <a:rPr lang="fr-FR" dirty="0" err="1"/>
            <a:t>working</a:t>
          </a:r>
          <a:r>
            <a:rPr lang="fr-FR" dirty="0"/>
            <a:t> </a:t>
          </a:r>
          <a:r>
            <a:rPr lang="fr-FR" dirty="0" err="1"/>
            <a:t>because</a:t>
          </a:r>
          <a:r>
            <a:rPr lang="fr-FR" dirty="0"/>
            <a:t> of the </a:t>
          </a:r>
          <a:r>
            <a:rPr lang="fr-FR" dirty="0" err="1"/>
            <a:t>lockdown</a:t>
          </a:r>
          <a:endParaRPr lang="en-US" dirty="0"/>
        </a:p>
      </dgm:t>
    </dgm:pt>
    <dgm:pt modelId="{8AD464D4-D514-4087-9AC9-6675E5797614}" type="parTrans" cxnId="{21F67B62-9137-496F-99CB-F04284ECC822}">
      <dgm:prSet/>
      <dgm:spPr/>
      <dgm:t>
        <a:bodyPr/>
        <a:lstStyle/>
        <a:p>
          <a:endParaRPr lang="fr-FR"/>
        </a:p>
      </dgm:t>
    </dgm:pt>
    <dgm:pt modelId="{D92370B8-1E76-4AAA-B942-513A15B42148}" type="sibTrans" cxnId="{21F67B62-9137-496F-99CB-F04284ECC822}">
      <dgm:prSet/>
      <dgm:spPr/>
      <dgm:t>
        <a:bodyPr/>
        <a:lstStyle/>
        <a:p>
          <a:endParaRPr lang="fr-FR"/>
        </a:p>
      </dgm:t>
    </dgm:pt>
    <dgm:pt modelId="{FAB41EA9-62E1-407E-83C2-83F89DAFBAD8}" type="pres">
      <dgm:prSet presAssocID="{84BEC910-07C6-48F7-A166-757F716E964E}" presName="linear" presStyleCnt="0">
        <dgm:presLayoutVars>
          <dgm:dir/>
          <dgm:animLvl val="lvl"/>
          <dgm:resizeHandles val="exact"/>
        </dgm:presLayoutVars>
      </dgm:prSet>
      <dgm:spPr/>
    </dgm:pt>
    <dgm:pt modelId="{1076EA55-39CD-466A-8DC1-D6F5797FC875}" type="pres">
      <dgm:prSet presAssocID="{6708D843-50AB-40B8-B700-0E6510E63E73}" presName="parentLin" presStyleCnt="0"/>
      <dgm:spPr/>
    </dgm:pt>
    <dgm:pt modelId="{4515E268-807A-49DB-B226-5580882B528F}" type="pres">
      <dgm:prSet presAssocID="{6708D843-50AB-40B8-B700-0E6510E63E73}" presName="parentLeftMargin" presStyleLbl="node1" presStyleIdx="0" presStyleCnt="3"/>
      <dgm:spPr/>
    </dgm:pt>
    <dgm:pt modelId="{0FE259A0-7B0B-4525-9B5E-39B1FDAC8094}" type="pres">
      <dgm:prSet presAssocID="{6708D843-50AB-40B8-B700-0E6510E63E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F9B-9573-485D-8FC9-D3C30C93B2FB}" type="pres">
      <dgm:prSet presAssocID="{6708D843-50AB-40B8-B700-0E6510E63E73}" presName="negativeSpace" presStyleCnt="0"/>
      <dgm:spPr/>
    </dgm:pt>
    <dgm:pt modelId="{FB975261-2821-47CD-A100-2703C58F76E0}" type="pres">
      <dgm:prSet presAssocID="{6708D843-50AB-40B8-B700-0E6510E63E73}" presName="childText" presStyleLbl="conFgAcc1" presStyleIdx="0" presStyleCnt="3">
        <dgm:presLayoutVars>
          <dgm:bulletEnabled val="1"/>
        </dgm:presLayoutVars>
      </dgm:prSet>
      <dgm:spPr/>
    </dgm:pt>
    <dgm:pt modelId="{3477FB18-34D4-403F-B92A-61E5C8BB6752}" type="pres">
      <dgm:prSet presAssocID="{6C8E9C9A-48F8-492A-8999-0E76004C15E7}" presName="spaceBetweenRectangles" presStyleCnt="0"/>
      <dgm:spPr/>
    </dgm:pt>
    <dgm:pt modelId="{B7A4C72F-2046-48F0-9616-1DAF0CB215FE}" type="pres">
      <dgm:prSet presAssocID="{3512A15C-E061-48C5-81B2-773F0972BE38}" presName="parentLin" presStyleCnt="0"/>
      <dgm:spPr/>
    </dgm:pt>
    <dgm:pt modelId="{4B32A79E-C992-41C9-A12D-471C22F10165}" type="pres">
      <dgm:prSet presAssocID="{3512A15C-E061-48C5-81B2-773F0972BE38}" presName="parentLeftMargin" presStyleLbl="node1" presStyleIdx="0" presStyleCnt="3"/>
      <dgm:spPr/>
    </dgm:pt>
    <dgm:pt modelId="{749492FF-4147-455A-B940-0AB247008718}" type="pres">
      <dgm:prSet presAssocID="{3512A15C-E061-48C5-81B2-773F0972B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D448A1-8CD1-4397-B4E0-C48360B1E677}" type="pres">
      <dgm:prSet presAssocID="{3512A15C-E061-48C5-81B2-773F0972BE38}" presName="negativeSpace" presStyleCnt="0"/>
      <dgm:spPr/>
    </dgm:pt>
    <dgm:pt modelId="{BF8D8472-71C4-4F98-BBBC-49B63C4CF7B2}" type="pres">
      <dgm:prSet presAssocID="{3512A15C-E061-48C5-81B2-773F0972BE38}" presName="childText" presStyleLbl="conFgAcc1" presStyleIdx="1" presStyleCnt="3">
        <dgm:presLayoutVars>
          <dgm:bulletEnabled val="1"/>
        </dgm:presLayoutVars>
      </dgm:prSet>
      <dgm:spPr/>
    </dgm:pt>
    <dgm:pt modelId="{B2E489C2-9846-4430-B487-DE45CBCB383F}" type="pres">
      <dgm:prSet presAssocID="{D5E5D770-D1FE-4DDE-9B86-BB20B97B273D}" presName="spaceBetweenRectangles" presStyleCnt="0"/>
      <dgm:spPr/>
    </dgm:pt>
    <dgm:pt modelId="{10B8E128-A296-4A69-86B5-353433BCFC68}" type="pres">
      <dgm:prSet presAssocID="{E6352AD6-BBE7-424E-B1D8-494D2382412B}" presName="parentLin" presStyleCnt="0"/>
      <dgm:spPr/>
    </dgm:pt>
    <dgm:pt modelId="{BE7D4BBB-5AB1-4D17-B654-8911AB514686}" type="pres">
      <dgm:prSet presAssocID="{E6352AD6-BBE7-424E-B1D8-494D2382412B}" presName="parentLeftMargin" presStyleLbl="node1" presStyleIdx="1" presStyleCnt="3"/>
      <dgm:spPr/>
    </dgm:pt>
    <dgm:pt modelId="{2907FEBA-C667-4782-BD0C-450CD1A9D02E}" type="pres">
      <dgm:prSet presAssocID="{E6352AD6-BBE7-424E-B1D8-494D238241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EAD504-663F-40AD-B94B-5ECD3F67FCDB}" type="pres">
      <dgm:prSet presAssocID="{E6352AD6-BBE7-424E-B1D8-494D2382412B}" presName="negativeSpace" presStyleCnt="0"/>
      <dgm:spPr/>
    </dgm:pt>
    <dgm:pt modelId="{E783FDB0-F228-4154-AAE5-32FFF7E9E7FC}" type="pres">
      <dgm:prSet presAssocID="{E6352AD6-BBE7-424E-B1D8-494D238241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6C3D02-2C8E-400A-8A4D-CD5E15CC5076}" type="presOf" srcId="{84BEC910-07C6-48F7-A166-757F716E964E}" destId="{FAB41EA9-62E1-407E-83C2-83F89DAFBAD8}" srcOrd="0" destOrd="0" presId="urn:microsoft.com/office/officeart/2005/8/layout/list1"/>
    <dgm:cxn modelId="{A746690E-200A-4EF2-8E78-6BC46D25B71B}" type="presOf" srcId="{441AFA33-3FE5-4FAD-97EA-A0A7F2E8FF53}" destId="{FB975261-2821-47CD-A100-2703C58F76E0}" srcOrd="0" destOrd="0" presId="urn:microsoft.com/office/officeart/2005/8/layout/list1"/>
    <dgm:cxn modelId="{8E4B2411-C926-4043-9F99-B954B8737A92}" srcId="{6708D843-50AB-40B8-B700-0E6510E63E73}" destId="{441AFA33-3FE5-4FAD-97EA-A0A7F2E8FF53}" srcOrd="0" destOrd="0" parTransId="{0C496729-E9F1-4253-A2F9-E5A03C03C6BB}" sibTransId="{00D0C2AD-98FC-4DAD-ABD3-5D23C64D7ADA}"/>
    <dgm:cxn modelId="{C013D119-B398-4C8A-9700-0586F2D17B0D}" type="presOf" srcId="{BD3C1B88-AC3F-4D9C-8E80-33C718A427B8}" destId="{FB975261-2821-47CD-A100-2703C58F76E0}" srcOrd="0" destOrd="2" presId="urn:microsoft.com/office/officeart/2005/8/layout/list1"/>
    <dgm:cxn modelId="{2794251B-6B60-40F0-A9B1-AA9704EF5FC2}" type="presOf" srcId="{6708D843-50AB-40B8-B700-0E6510E63E73}" destId="{4515E268-807A-49DB-B226-5580882B528F}" srcOrd="0" destOrd="0" presId="urn:microsoft.com/office/officeart/2005/8/layout/list1"/>
    <dgm:cxn modelId="{B6773F1D-C6E8-40B3-992A-43EDEC23F87F}" type="presOf" srcId="{3512A15C-E061-48C5-81B2-773F0972BE38}" destId="{749492FF-4147-455A-B940-0AB247008718}" srcOrd="1" destOrd="0" presId="urn:microsoft.com/office/officeart/2005/8/layout/list1"/>
    <dgm:cxn modelId="{6C9B712D-C8FF-40EE-958E-2D9EE12C5094}" srcId="{84BEC910-07C6-48F7-A166-757F716E964E}" destId="{6708D843-50AB-40B8-B700-0E6510E63E73}" srcOrd="0" destOrd="0" parTransId="{9E2D8E13-DA65-4A5A-821C-E148F568F4F7}" sibTransId="{6C8E9C9A-48F8-492A-8999-0E76004C15E7}"/>
    <dgm:cxn modelId="{21F67B62-9137-496F-99CB-F04284ECC822}" srcId="{6708D843-50AB-40B8-B700-0E6510E63E73}" destId="{BD3C1B88-AC3F-4D9C-8E80-33C718A427B8}" srcOrd="2" destOrd="0" parTransId="{8AD464D4-D514-4087-9AC9-6675E5797614}" sibTransId="{D92370B8-1E76-4AAA-B942-513A15B42148}"/>
    <dgm:cxn modelId="{C3E31468-7E94-4D22-93AE-028C374E16D1}" srcId="{6708D843-50AB-40B8-B700-0E6510E63E73}" destId="{827BC3EA-F384-4138-95BD-977B07FED59E}" srcOrd="1" destOrd="0" parTransId="{06DB4478-067D-4754-993A-A6B66D1C40AB}" sibTransId="{B313E4F0-36C7-4993-9CD2-149C30FA10A7}"/>
    <dgm:cxn modelId="{CFB17F9B-F702-4D1D-B0CE-CBEFEB450E9D}" type="presOf" srcId="{E6352AD6-BBE7-424E-B1D8-494D2382412B}" destId="{2907FEBA-C667-4782-BD0C-450CD1A9D02E}" srcOrd="1" destOrd="0" presId="urn:microsoft.com/office/officeart/2005/8/layout/list1"/>
    <dgm:cxn modelId="{255B469E-6ED4-45A7-8E4E-C12E88CF2007}" type="presOf" srcId="{6708D843-50AB-40B8-B700-0E6510E63E73}" destId="{0FE259A0-7B0B-4525-9B5E-39B1FDAC8094}" srcOrd="1" destOrd="0" presId="urn:microsoft.com/office/officeart/2005/8/layout/list1"/>
    <dgm:cxn modelId="{9B7B7BA4-2C07-4E87-A558-67090D681D62}" srcId="{3512A15C-E061-48C5-81B2-773F0972BE38}" destId="{91E7D102-1E98-4355-BA50-22A2159A4499}" srcOrd="0" destOrd="0" parTransId="{9C7F6E15-5524-4DA7-ABBD-F15D227939B1}" sibTransId="{57A36593-A8A3-474D-92E2-A7E9E3FCD0F7}"/>
    <dgm:cxn modelId="{15154AA5-11EF-4FB3-8385-7D312966C8A8}" type="presOf" srcId="{3512A15C-E061-48C5-81B2-773F0972BE38}" destId="{4B32A79E-C992-41C9-A12D-471C22F10165}" srcOrd="0" destOrd="0" presId="urn:microsoft.com/office/officeart/2005/8/layout/list1"/>
    <dgm:cxn modelId="{CB0C68B7-29F3-4CC5-893D-53181F26FACB}" type="presOf" srcId="{91E7D102-1E98-4355-BA50-22A2159A4499}" destId="{BF8D8472-71C4-4F98-BBBC-49B63C4CF7B2}" srcOrd="0" destOrd="0" presId="urn:microsoft.com/office/officeart/2005/8/layout/list1"/>
    <dgm:cxn modelId="{488581B9-8BC7-4BAC-90D3-704D637B6DDA}" type="presOf" srcId="{B2800741-AD13-422E-93DB-3E38FA7893AE}" destId="{E783FDB0-F228-4154-AAE5-32FFF7E9E7FC}" srcOrd="0" destOrd="0" presId="urn:microsoft.com/office/officeart/2005/8/layout/list1"/>
    <dgm:cxn modelId="{048BEBBA-4AC2-46CD-91C1-C2121A0080BE}" type="presOf" srcId="{827BC3EA-F384-4138-95BD-977B07FED59E}" destId="{FB975261-2821-47CD-A100-2703C58F76E0}" srcOrd="0" destOrd="1" presId="urn:microsoft.com/office/officeart/2005/8/layout/list1"/>
    <dgm:cxn modelId="{C7C88DD1-5B6B-434A-A893-D4C49CDDCD42}" srcId="{E6352AD6-BBE7-424E-B1D8-494D2382412B}" destId="{B2800741-AD13-422E-93DB-3E38FA7893AE}" srcOrd="0" destOrd="0" parTransId="{20C60A7E-86FD-4D93-9745-5FF8EBA4C171}" sibTransId="{55DCACCA-889F-4580-A9CE-ECF73C189ACD}"/>
    <dgm:cxn modelId="{FDB7F4DF-7917-4702-91FD-5648777072C8}" srcId="{84BEC910-07C6-48F7-A166-757F716E964E}" destId="{3512A15C-E061-48C5-81B2-773F0972BE38}" srcOrd="1" destOrd="0" parTransId="{F9DB07BA-46B2-460E-A96F-76DAF228C309}" sibTransId="{D5E5D770-D1FE-4DDE-9B86-BB20B97B273D}"/>
    <dgm:cxn modelId="{1B888CE6-58DB-446B-99BA-E14D89F67293}" type="presOf" srcId="{E6352AD6-BBE7-424E-B1D8-494D2382412B}" destId="{BE7D4BBB-5AB1-4D17-B654-8911AB514686}" srcOrd="0" destOrd="0" presId="urn:microsoft.com/office/officeart/2005/8/layout/list1"/>
    <dgm:cxn modelId="{592EB0EE-709C-4483-ADF4-EAFD556698EB}" srcId="{84BEC910-07C6-48F7-A166-757F716E964E}" destId="{E6352AD6-BBE7-424E-B1D8-494D2382412B}" srcOrd="2" destOrd="0" parTransId="{92E27129-A199-43E6-BDD4-1925BCAEA08A}" sibTransId="{88067FAD-4431-4345-8683-3A0C5473567D}"/>
    <dgm:cxn modelId="{96402ADE-A858-4FD4-87F9-60905469E80D}" type="presParOf" srcId="{FAB41EA9-62E1-407E-83C2-83F89DAFBAD8}" destId="{1076EA55-39CD-466A-8DC1-D6F5797FC875}" srcOrd="0" destOrd="0" presId="urn:microsoft.com/office/officeart/2005/8/layout/list1"/>
    <dgm:cxn modelId="{6E5A5FDE-4454-486E-A721-30EE134D37C1}" type="presParOf" srcId="{1076EA55-39CD-466A-8DC1-D6F5797FC875}" destId="{4515E268-807A-49DB-B226-5580882B528F}" srcOrd="0" destOrd="0" presId="urn:microsoft.com/office/officeart/2005/8/layout/list1"/>
    <dgm:cxn modelId="{B6B00EF6-5B8D-4962-AFB0-93FA50F07A90}" type="presParOf" srcId="{1076EA55-39CD-466A-8DC1-D6F5797FC875}" destId="{0FE259A0-7B0B-4525-9B5E-39B1FDAC8094}" srcOrd="1" destOrd="0" presId="urn:microsoft.com/office/officeart/2005/8/layout/list1"/>
    <dgm:cxn modelId="{3C39A5E3-5C36-4B3F-8703-76E44DA3919A}" type="presParOf" srcId="{FAB41EA9-62E1-407E-83C2-83F89DAFBAD8}" destId="{CF53BF9B-9573-485D-8FC9-D3C30C93B2FB}" srcOrd="1" destOrd="0" presId="urn:microsoft.com/office/officeart/2005/8/layout/list1"/>
    <dgm:cxn modelId="{90784ECC-A0EF-46DF-B94E-A7D321589110}" type="presParOf" srcId="{FAB41EA9-62E1-407E-83C2-83F89DAFBAD8}" destId="{FB975261-2821-47CD-A100-2703C58F76E0}" srcOrd="2" destOrd="0" presId="urn:microsoft.com/office/officeart/2005/8/layout/list1"/>
    <dgm:cxn modelId="{4D412A84-83F2-4FAB-8F4B-F138900EC9BF}" type="presParOf" srcId="{FAB41EA9-62E1-407E-83C2-83F89DAFBAD8}" destId="{3477FB18-34D4-403F-B92A-61E5C8BB6752}" srcOrd="3" destOrd="0" presId="urn:microsoft.com/office/officeart/2005/8/layout/list1"/>
    <dgm:cxn modelId="{299DB554-6799-4E30-A858-F89D6D552F9F}" type="presParOf" srcId="{FAB41EA9-62E1-407E-83C2-83F89DAFBAD8}" destId="{B7A4C72F-2046-48F0-9616-1DAF0CB215FE}" srcOrd="4" destOrd="0" presId="urn:microsoft.com/office/officeart/2005/8/layout/list1"/>
    <dgm:cxn modelId="{23F8B437-6B5D-45EB-B8E4-5BA151780D7F}" type="presParOf" srcId="{B7A4C72F-2046-48F0-9616-1DAF0CB215FE}" destId="{4B32A79E-C992-41C9-A12D-471C22F10165}" srcOrd="0" destOrd="0" presId="urn:microsoft.com/office/officeart/2005/8/layout/list1"/>
    <dgm:cxn modelId="{2776E954-E963-40D9-92E7-E38486E9208B}" type="presParOf" srcId="{B7A4C72F-2046-48F0-9616-1DAF0CB215FE}" destId="{749492FF-4147-455A-B940-0AB247008718}" srcOrd="1" destOrd="0" presId="urn:microsoft.com/office/officeart/2005/8/layout/list1"/>
    <dgm:cxn modelId="{2AA873A4-9BB1-4CA1-8C50-F1B974D9D1FA}" type="presParOf" srcId="{FAB41EA9-62E1-407E-83C2-83F89DAFBAD8}" destId="{D4D448A1-8CD1-4397-B4E0-C48360B1E677}" srcOrd="5" destOrd="0" presId="urn:microsoft.com/office/officeart/2005/8/layout/list1"/>
    <dgm:cxn modelId="{4D12AFF9-FB99-4496-B804-B9CD3269D87D}" type="presParOf" srcId="{FAB41EA9-62E1-407E-83C2-83F89DAFBAD8}" destId="{BF8D8472-71C4-4F98-BBBC-49B63C4CF7B2}" srcOrd="6" destOrd="0" presId="urn:microsoft.com/office/officeart/2005/8/layout/list1"/>
    <dgm:cxn modelId="{97FE0CDC-5961-4F12-936B-79822B422E52}" type="presParOf" srcId="{FAB41EA9-62E1-407E-83C2-83F89DAFBAD8}" destId="{B2E489C2-9846-4430-B487-DE45CBCB383F}" srcOrd="7" destOrd="0" presId="urn:microsoft.com/office/officeart/2005/8/layout/list1"/>
    <dgm:cxn modelId="{E341B030-447B-4F48-8709-FA9220014D23}" type="presParOf" srcId="{FAB41EA9-62E1-407E-83C2-83F89DAFBAD8}" destId="{10B8E128-A296-4A69-86B5-353433BCFC68}" srcOrd="8" destOrd="0" presId="urn:microsoft.com/office/officeart/2005/8/layout/list1"/>
    <dgm:cxn modelId="{0CA74EE9-46E1-4CDC-A163-689B4CE76CA4}" type="presParOf" srcId="{10B8E128-A296-4A69-86B5-353433BCFC68}" destId="{BE7D4BBB-5AB1-4D17-B654-8911AB514686}" srcOrd="0" destOrd="0" presId="urn:microsoft.com/office/officeart/2005/8/layout/list1"/>
    <dgm:cxn modelId="{BC601751-14BF-4C2F-8A43-705672B843DC}" type="presParOf" srcId="{10B8E128-A296-4A69-86B5-353433BCFC68}" destId="{2907FEBA-C667-4782-BD0C-450CD1A9D02E}" srcOrd="1" destOrd="0" presId="urn:microsoft.com/office/officeart/2005/8/layout/list1"/>
    <dgm:cxn modelId="{795D53C8-9D97-47B4-9BB5-0CEDDF033B3B}" type="presParOf" srcId="{FAB41EA9-62E1-407E-83C2-83F89DAFBAD8}" destId="{9AEAD504-663F-40AD-B94B-5ECD3F67FCDB}" srcOrd="9" destOrd="0" presId="urn:microsoft.com/office/officeart/2005/8/layout/list1"/>
    <dgm:cxn modelId="{8C5FFF44-8279-4724-A3AB-E4B2964745C7}" type="presParOf" srcId="{FAB41EA9-62E1-407E-83C2-83F89DAFBAD8}" destId="{E783FDB0-F228-4154-AAE5-32FFF7E9E7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31780-D04D-415A-82A8-8A53C75A64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D3CBF6-78A8-444C-A4BD-D863117DFF86}">
      <dgm:prSet/>
      <dgm:spPr/>
      <dgm:t>
        <a:bodyPr/>
        <a:lstStyle/>
        <a:p>
          <a:pPr>
            <a:defRPr cap="all"/>
          </a:pPr>
          <a:r>
            <a:rPr lang="fr-FR"/>
            <a:t>Input : Frequencies of each line in 2018</a:t>
          </a:r>
          <a:endParaRPr lang="en-US"/>
        </a:p>
      </dgm:t>
    </dgm:pt>
    <dgm:pt modelId="{08EC87FE-3527-4327-8DD8-83342345E394}" type="parTrans" cxnId="{CE717130-3A90-4F07-A6AF-7EC222EFB7E9}">
      <dgm:prSet/>
      <dgm:spPr/>
      <dgm:t>
        <a:bodyPr/>
        <a:lstStyle/>
        <a:p>
          <a:endParaRPr lang="en-US"/>
        </a:p>
      </dgm:t>
    </dgm:pt>
    <dgm:pt modelId="{F45A5320-5806-468F-A2F3-9396DCB3A090}" type="sibTrans" cxnId="{CE717130-3A90-4F07-A6AF-7EC222EFB7E9}">
      <dgm:prSet/>
      <dgm:spPr/>
      <dgm:t>
        <a:bodyPr/>
        <a:lstStyle/>
        <a:p>
          <a:endParaRPr lang="en-US"/>
        </a:p>
      </dgm:t>
    </dgm:pt>
    <dgm:pt modelId="{CAFD867E-A9D3-4AEE-8233-C067D3FC1E1A}">
      <dgm:prSet/>
      <dgm:spPr/>
      <dgm:t>
        <a:bodyPr/>
        <a:lstStyle/>
        <a:p>
          <a:pPr>
            <a:defRPr cap="all"/>
          </a:pPr>
          <a:r>
            <a:rPr lang="fr-FR"/>
            <a:t>Output : Expected frequencies of each line in 2021</a:t>
          </a:r>
          <a:endParaRPr lang="en-US"/>
        </a:p>
      </dgm:t>
    </dgm:pt>
    <dgm:pt modelId="{43A0ED02-DA80-4D3F-8F27-0E922A3EBCE6}" type="parTrans" cxnId="{3EEF94EF-3F00-4EF4-B659-8B633C7D5637}">
      <dgm:prSet/>
      <dgm:spPr/>
      <dgm:t>
        <a:bodyPr/>
        <a:lstStyle/>
        <a:p>
          <a:endParaRPr lang="en-US"/>
        </a:p>
      </dgm:t>
    </dgm:pt>
    <dgm:pt modelId="{6790F102-20FB-4F8F-A73B-3278E2BE62D5}" type="sibTrans" cxnId="{3EEF94EF-3F00-4EF4-B659-8B633C7D5637}">
      <dgm:prSet/>
      <dgm:spPr/>
      <dgm:t>
        <a:bodyPr/>
        <a:lstStyle/>
        <a:p>
          <a:endParaRPr lang="en-US"/>
        </a:p>
      </dgm:t>
    </dgm:pt>
    <dgm:pt modelId="{47BD5369-8255-406D-8613-8BFEE2190A54}">
      <dgm:prSet/>
      <dgm:spPr/>
      <dgm:t>
        <a:bodyPr/>
        <a:lstStyle/>
        <a:p>
          <a:pPr>
            <a:defRPr cap="all"/>
          </a:pPr>
          <a:r>
            <a:rPr lang="fr-FR"/>
            <a:t>Each frequency is computed per hour</a:t>
          </a:r>
          <a:endParaRPr lang="en-US"/>
        </a:p>
      </dgm:t>
    </dgm:pt>
    <dgm:pt modelId="{E6683759-01E5-462F-9C01-A4FF616472C4}" type="parTrans" cxnId="{F11B0B95-893A-4C88-A2CE-3134B3E19247}">
      <dgm:prSet/>
      <dgm:spPr/>
      <dgm:t>
        <a:bodyPr/>
        <a:lstStyle/>
        <a:p>
          <a:endParaRPr lang="en-US"/>
        </a:p>
      </dgm:t>
    </dgm:pt>
    <dgm:pt modelId="{F3C6163A-105F-49BA-877E-32ED7207181F}" type="sibTrans" cxnId="{F11B0B95-893A-4C88-A2CE-3134B3E19247}">
      <dgm:prSet/>
      <dgm:spPr/>
      <dgm:t>
        <a:bodyPr/>
        <a:lstStyle/>
        <a:p>
          <a:endParaRPr lang="en-US"/>
        </a:p>
      </dgm:t>
    </dgm:pt>
    <dgm:pt modelId="{76825A23-CE85-4D45-81EB-11F97603DFB9}" type="pres">
      <dgm:prSet presAssocID="{1AE31780-D04D-415A-82A8-8A53C75A64DE}" presName="root" presStyleCnt="0">
        <dgm:presLayoutVars>
          <dgm:dir/>
          <dgm:resizeHandles val="exact"/>
        </dgm:presLayoutVars>
      </dgm:prSet>
      <dgm:spPr/>
    </dgm:pt>
    <dgm:pt modelId="{C048174A-9A5F-4ED7-9606-A1F113BF7B65}" type="pres">
      <dgm:prSet presAssocID="{10D3CBF6-78A8-444C-A4BD-D863117DFF86}" presName="compNode" presStyleCnt="0"/>
      <dgm:spPr/>
    </dgm:pt>
    <dgm:pt modelId="{6F6FB5EB-A7A6-40B4-A38C-FA260658E367}" type="pres">
      <dgm:prSet presAssocID="{10D3CBF6-78A8-444C-A4BD-D863117DFF8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63993B-B3A1-491B-B55B-7C40E3B57B78}" type="pres">
      <dgm:prSet presAssocID="{10D3CBF6-78A8-444C-A4BD-D863117DFF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D65C0ED9-8285-447F-B9FF-41F84D26A99B}" type="pres">
      <dgm:prSet presAssocID="{10D3CBF6-78A8-444C-A4BD-D863117DFF86}" presName="spaceRect" presStyleCnt="0"/>
      <dgm:spPr/>
    </dgm:pt>
    <dgm:pt modelId="{67776F7F-9435-49CC-AC82-3514EC4C4A5C}" type="pres">
      <dgm:prSet presAssocID="{10D3CBF6-78A8-444C-A4BD-D863117DFF86}" presName="textRect" presStyleLbl="revTx" presStyleIdx="0" presStyleCnt="3">
        <dgm:presLayoutVars>
          <dgm:chMax val="1"/>
          <dgm:chPref val="1"/>
        </dgm:presLayoutVars>
      </dgm:prSet>
      <dgm:spPr/>
    </dgm:pt>
    <dgm:pt modelId="{7F5BCC87-3834-4AEB-9FDD-3684226EF3B4}" type="pres">
      <dgm:prSet presAssocID="{F45A5320-5806-468F-A2F3-9396DCB3A090}" presName="sibTrans" presStyleCnt="0"/>
      <dgm:spPr/>
    </dgm:pt>
    <dgm:pt modelId="{7D4C6409-778D-41D3-BD2D-0F832FF734A0}" type="pres">
      <dgm:prSet presAssocID="{CAFD867E-A9D3-4AEE-8233-C067D3FC1E1A}" presName="compNode" presStyleCnt="0"/>
      <dgm:spPr/>
    </dgm:pt>
    <dgm:pt modelId="{E26FBECE-71A9-4084-8587-8AC05B9EEEAC}" type="pres">
      <dgm:prSet presAssocID="{CAFD867E-A9D3-4AEE-8233-C067D3FC1E1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35305B-5A8D-4F85-B0E5-CEC27D045072}" type="pres">
      <dgm:prSet presAssocID="{CAFD867E-A9D3-4AEE-8233-C067D3FC1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6B559A-B2CC-49E1-B403-1B365FEC3552}" type="pres">
      <dgm:prSet presAssocID="{CAFD867E-A9D3-4AEE-8233-C067D3FC1E1A}" presName="spaceRect" presStyleCnt="0"/>
      <dgm:spPr/>
    </dgm:pt>
    <dgm:pt modelId="{BBBE1B2C-8831-4E1E-A6A1-703E1F36016D}" type="pres">
      <dgm:prSet presAssocID="{CAFD867E-A9D3-4AEE-8233-C067D3FC1E1A}" presName="textRect" presStyleLbl="revTx" presStyleIdx="1" presStyleCnt="3">
        <dgm:presLayoutVars>
          <dgm:chMax val="1"/>
          <dgm:chPref val="1"/>
        </dgm:presLayoutVars>
      </dgm:prSet>
      <dgm:spPr/>
    </dgm:pt>
    <dgm:pt modelId="{2D93B2AD-5C7E-451D-A2F8-EF369EB2B8EE}" type="pres">
      <dgm:prSet presAssocID="{6790F102-20FB-4F8F-A73B-3278E2BE62D5}" presName="sibTrans" presStyleCnt="0"/>
      <dgm:spPr/>
    </dgm:pt>
    <dgm:pt modelId="{2050F389-7760-44CF-8F08-188DFF7A52B5}" type="pres">
      <dgm:prSet presAssocID="{47BD5369-8255-406D-8613-8BFEE2190A54}" presName="compNode" presStyleCnt="0"/>
      <dgm:spPr/>
    </dgm:pt>
    <dgm:pt modelId="{B7E68A4F-93CF-4001-B810-CAA79F216FC3}" type="pres">
      <dgm:prSet presAssocID="{47BD5369-8255-406D-8613-8BFEE2190A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3A08A6-BF72-45EC-A4BA-20EB7071AAB5}" type="pres">
      <dgm:prSet presAssocID="{47BD5369-8255-406D-8613-8BFEE2190A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84FED6B7-EDD7-4208-AFE7-B41205A49F2F}" type="pres">
      <dgm:prSet presAssocID="{47BD5369-8255-406D-8613-8BFEE2190A54}" presName="spaceRect" presStyleCnt="0"/>
      <dgm:spPr/>
    </dgm:pt>
    <dgm:pt modelId="{0343B77E-AB75-41CE-87BF-3C6DA9ECC357}" type="pres">
      <dgm:prSet presAssocID="{47BD5369-8255-406D-8613-8BFEE2190A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17130-3A90-4F07-A6AF-7EC222EFB7E9}" srcId="{1AE31780-D04D-415A-82A8-8A53C75A64DE}" destId="{10D3CBF6-78A8-444C-A4BD-D863117DFF86}" srcOrd="0" destOrd="0" parTransId="{08EC87FE-3527-4327-8DD8-83342345E394}" sibTransId="{F45A5320-5806-468F-A2F3-9396DCB3A090}"/>
    <dgm:cxn modelId="{E6365C36-9716-440D-94D1-BEC89DC1C86F}" type="presOf" srcId="{47BD5369-8255-406D-8613-8BFEE2190A54}" destId="{0343B77E-AB75-41CE-87BF-3C6DA9ECC357}" srcOrd="0" destOrd="0" presId="urn:microsoft.com/office/officeart/2018/5/layout/IconLeafLabelList"/>
    <dgm:cxn modelId="{6CCF1A85-75D4-4DF0-A6AA-46BB76873539}" type="presOf" srcId="{CAFD867E-A9D3-4AEE-8233-C067D3FC1E1A}" destId="{BBBE1B2C-8831-4E1E-A6A1-703E1F36016D}" srcOrd="0" destOrd="0" presId="urn:microsoft.com/office/officeart/2018/5/layout/IconLeafLabelList"/>
    <dgm:cxn modelId="{F11B0B95-893A-4C88-A2CE-3134B3E19247}" srcId="{1AE31780-D04D-415A-82A8-8A53C75A64DE}" destId="{47BD5369-8255-406D-8613-8BFEE2190A54}" srcOrd="2" destOrd="0" parTransId="{E6683759-01E5-462F-9C01-A4FF616472C4}" sibTransId="{F3C6163A-105F-49BA-877E-32ED7207181F}"/>
    <dgm:cxn modelId="{1AA0E0C1-5F80-46DF-A3E1-7C9DF7E21DC6}" type="presOf" srcId="{10D3CBF6-78A8-444C-A4BD-D863117DFF86}" destId="{67776F7F-9435-49CC-AC82-3514EC4C4A5C}" srcOrd="0" destOrd="0" presId="urn:microsoft.com/office/officeart/2018/5/layout/IconLeafLabelList"/>
    <dgm:cxn modelId="{AF0549D6-009A-4867-B581-405A0EF78B62}" type="presOf" srcId="{1AE31780-D04D-415A-82A8-8A53C75A64DE}" destId="{76825A23-CE85-4D45-81EB-11F97603DFB9}" srcOrd="0" destOrd="0" presId="urn:microsoft.com/office/officeart/2018/5/layout/IconLeafLabelList"/>
    <dgm:cxn modelId="{3EEF94EF-3F00-4EF4-B659-8B633C7D5637}" srcId="{1AE31780-D04D-415A-82A8-8A53C75A64DE}" destId="{CAFD867E-A9D3-4AEE-8233-C067D3FC1E1A}" srcOrd="1" destOrd="0" parTransId="{43A0ED02-DA80-4D3F-8F27-0E922A3EBCE6}" sibTransId="{6790F102-20FB-4F8F-A73B-3278E2BE62D5}"/>
    <dgm:cxn modelId="{95624EC4-3CB0-4FBB-B243-CFD953696BC8}" type="presParOf" srcId="{76825A23-CE85-4D45-81EB-11F97603DFB9}" destId="{C048174A-9A5F-4ED7-9606-A1F113BF7B65}" srcOrd="0" destOrd="0" presId="urn:microsoft.com/office/officeart/2018/5/layout/IconLeafLabelList"/>
    <dgm:cxn modelId="{1A501691-BCFD-41D4-BE2B-AF0A4BD254C1}" type="presParOf" srcId="{C048174A-9A5F-4ED7-9606-A1F113BF7B65}" destId="{6F6FB5EB-A7A6-40B4-A38C-FA260658E367}" srcOrd="0" destOrd="0" presId="urn:microsoft.com/office/officeart/2018/5/layout/IconLeafLabelList"/>
    <dgm:cxn modelId="{0A29B31D-3903-4079-82A8-54DC7771FDE6}" type="presParOf" srcId="{C048174A-9A5F-4ED7-9606-A1F113BF7B65}" destId="{CA63993B-B3A1-491B-B55B-7C40E3B57B78}" srcOrd="1" destOrd="0" presId="urn:microsoft.com/office/officeart/2018/5/layout/IconLeafLabelList"/>
    <dgm:cxn modelId="{E0E74276-B879-4493-8DBA-0A5AA7ECD190}" type="presParOf" srcId="{C048174A-9A5F-4ED7-9606-A1F113BF7B65}" destId="{D65C0ED9-8285-447F-B9FF-41F84D26A99B}" srcOrd="2" destOrd="0" presId="urn:microsoft.com/office/officeart/2018/5/layout/IconLeafLabelList"/>
    <dgm:cxn modelId="{F5CB195D-A5E6-4C8C-B96B-DC8910F00795}" type="presParOf" srcId="{C048174A-9A5F-4ED7-9606-A1F113BF7B65}" destId="{67776F7F-9435-49CC-AC82-3514EC4C4A5C}" srcOrd="3" destOrd="0" presId="urn:microsoft.com/office/officeart/2018/5/layout/IconLeafLabelList"/>
    <dgm:cxn modelId="{70383DF5-4643-4364-952D-4429289F2E05}" type="presParOf" srcId="{76825A23-CE85-4D45-81EB-11F97603DFB9}" destId="{7F5BCC87-3834-4AEB-9FDD-3684226EF3B4}" srcOrd="1" destOrd="0" presId="urn:microsoft.com/office/officeart/2018/5/layout/IconLeafLabelList"/>
    <dgm:cxn modelId="{370B81DF-F556-41C7-B8A8-DC4E51292D6E}" type="presParOf" srcId="{76825A23-CE85-4D45-81EB-11F97603DFB9}" destId="{7D4C6409-778D-41D3-BD2D-0F832FF734A0}" srcOrd="2" destOrd="0" presId="urn:microsoft.com/office/officeart/2018/5/layout/IconLeafLabelList"/>
    <dgm:cxn modelId="{E2AC104B-042C-4084-AA8E-9DC591F5B5BF}" type="presParOf" srcId="{7D4C6409-778D-41D3-BD2D-0F832FF734A0}" destId="{E26FBECE-71A9-4084-8587-8AC05B9EEEAC}" srcOrd="0" destOrd="0" presId="urn:microsoft.com/office/officeart/2018/5/layout/IconLeafLabelList"/>
    <dgm:cxn modelId="{52AA715D-BDDD-4A17-AC8D-71D7BF8C59E3}" type="presParOf" srcId="{7D4C6409-778D-41D3-BD2D-0F832FF734A0}" destId="{4E35305B-5A8D-4F85-B0E5-CEC27D045072}" srcOrd="1" destOrd="0" presId="urn:microsoft.com/office/officeart/2018/5/layout/IconLeafLabelList"/>
    <dgm:cxn modelId="{50B67074-CDEE-4A65-B185-D82F153EA4EB}" type="presParOf" srcId="{7D4C6409-778D-41D3-BD2D-0F832FF734A0}" destId="{9C6B559A-B2CC-49E1-B403-1B365FEC3552}" srcOrd="2" destOrd="0" presId="urn:microsoft.com/office/officeart/2018/5/layout/IconLeafLabelList"/>
    <dgm:cxn modelId="{9641E8BD-657B-4341-859B-E59D77CF393D}" type="presParOf" srcId="{7D4C6409-778D-41D3-BD2D-0F832FF734A0}" destId="{BBBE1B2C-8831-4E1E-A6A1-703E1F36016D}" srcOrd="3" destOrd="0" presId="urn:microsoft.com/office/officeart/2018/5/layout/IconLeafLabelList"/>
    <dgm:cxn modelId="{E628A6EE-0EB4-412A-94E5-44C666B213D0}" type="presParOf" srcId="{76825A23-CE85-4D45-81EB-11F97603DFB9}" destId="{2D93B2AD-5C7E-451D-A2F8-EF369EB2B8EE}" srcOrd="3" destOrd="0" presId="urn:microsoft.com/office/officeart/2018/5/layout/IconLeafLabelList"/>
    <dgm:cxn modelId="{02F38E9E-3428-46C3-8AE8-DDE5533E765A}" type="presParOf" srcId="{76825A23-CE85-4D45-81EB-11F97603DFB9}" destId="{2050F389-7760-44CF-8F08-188DFF7A52B5}" srcOrd="4" destOrd="0" presId="urn:microsoft.com/office/officeart/2018/5/layout/IconLeafLabelList"/>
    <dgm:cxn modelId="{37CFA27F-62DF-418A-9A67-6EA03DFB7D43}" type="presParOf" srcId="{2050F389-7760-44CF-8F08-188DFF7A52B5}" destId="{B7E68A4F-93CF-4001-B810-CAA79F216FC3}" srcOrd="0" destOrd="0" presId="urn:microsoft.com/office/officeart/2018/5/layout/IconLeafLabelList"/>
    <dgm:cxn modelId="{D255A7D7-3592-490C-AEB4-99A62AAD1F84}" type="presParOf" srcId="{2050F389-7760-44CF-8F08-188DFF7A52B5}" destId="{B33A08A6-BF72-45EC-A4BA-20EB7071AAB5}" srcOrd="1" destOrd="0" presId="urn:microsoft.com/office/officeart/2018/5/layout/IconLeafLabelList"/>
    <dgm:cxn modelId="{D04D660B-7169-4C66-9EB7-988549C009E5}" type="presParOf" srcId="{2050F389-7760-44CF-8F08-188DFF7A52B5}" destId="{84FED6B7-EDD7-4208-AFE7-B41205A49F2F}" srcOrd="2" destOrd="0" presId="urn:microsoft.com/office/officeart/2018/5/layout/IconLeafLabelList"/>
    <dgm:cxn modelId="{366238C4-D2D9-4BE9-ACB4-9B3B34E9EF2D}" type="presParOf" srcId="{2050F389-7760-44CF-8F08-188DFF7A52B5}" destId="{0343B77E-AB75-41CE-87BF-3C6DA9ECC3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A328E-794A-4290-BCB9-3524D4790CD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0CAAB-703A-41D1-A0AA-91C818C8A6EF}">
      <dgm:prSet/>
      <dgm:spPr/>
      <dgm:t>
        <a:bodyPr/>
        <a:lstStyle/>
        <a:p>
          <a:r>
            <a:rPr lang="fr-FR"/>
            <a:t>Linear regression models are better than fitting models</a:t>
          </a:r>
          <a:endParaRPr lang="en-US"/>
        </a:p>
      </dgm:t>
    </dgm:pt>
    <dgm:pt modelId="{5D3F43E6-66F1-45A9-912D-E9495424E276}" type="parTrans" cxnId="{8C4A66CA-312A-426A-B5B4-B3E89004A287}">
      <dgm:prSet/>
      <dgm:spPr/>
      <dgm:t>
        <a:bodyPr/>
        <a:lstStyle/>
        <a:p>
          <a:endParaRPr lang="en-US"/>
        </a:p>
      </dgm:t>
    </dgm:pt>
    <dgm:pt modelId="{2E9A34C1-47CD-4A23-8980-524FA06111F7}" type="sibTrans" cxnId="{8C4A66CA-312A-426A-B5B4-B3E89004A287}">
      <dgm:prSet/>
      <dgm:spPr/>
      <dgm:t>
        <a:bodyPr/>
        <a:lstStyle/>
        <a:p>
          <a:endParaRPr lang="en-US"/>
        </a:p>
      </dgm:t>
    </dgm:pt>
    <dgm:pt modelId="{57E5DCA1-ADD0-48EB-A72E-A66E3F905847}">
      <dgm:prSet/>
      <dgm:spPr/>
      <dgm:t>
        <a:bodyPr/>
        <a:lstStyle/>
        <a:p>
          <a:r>
            <a:rPr lang="fr-FR"/>
            <a:t>Due to a lack of data</a:t>
          </a:r>
          <a:endParaRPr lang="en-US"/>
        </a:p>
      </dgm:t>
    </dgm:pt>
    <dgm:pt modelId="{89F4E0DF-02C8-4D85-818C-3607804C899D}" type="parTrans" cxnId="{E4965903-1D80-4900-8E73-FD2ADA409B4D}">
      <dgm:prSet/>
      <dgm:spPr/>
      <dgm:t>
        <a:bodyPr/>
        <a:lstStyle/>
        <a:p>
          <a:endParaRPr lang="en-US"/>
        </a:p>
      </dgm:t>
    </dgm:pt>
    <dgm:pt modelId="{268A296A-3621-4BB5-96BF-C07ABA6D9DF3}" type="sibTrans" cxnId="{E4965903-1D80-4900-8E73-FD2ADA409B4D}">
      <dgm:prSet/>
      <dgm:spPr/>
      <dgm:t>
        <a:bodyPr/>
        <a:lstStyle/>
        <a:p>
          <a:endParaRPr lang="en-US"/>
        </a:p>
      </dgm:t>
    </dgm:pt>
    <dgm:pt modelId="{E17C1F20-4165-44C8-9566-E1D809114C2C}">
      <dgm:prSet/>
      <dgm:spPr/>
      <dgm:t>
        <a:bodyPr/>
        <a:lstStyle/>
        <a:p>
          <a:r>
            <a:rPr lang="fr-FR"/>
            <a:t>Correlation between the different ratp lines</a:t>
          </a:r>
          <a:endParaRPr lang="en-US"/>
        </a:p>
      </dgm:t>
    </dgm:pt>
    <dgm:pt modelId="{9D0AF885-D24B-4E7B-A0E8-109453BF7463}" type="parTrans" cxnId="{D5A3E893-F13E-440B-931C-C2E628833FD6}">
      <dgm:prSet/>
      <dgm:spPr/>
      <dgm:t>
        <a:bodyPr/>
        <a:lstStyle/>
        <a:p>
          <a:endParaRPr lang="en-US"/>
        </a:p>
      </dgm:t>
    </dgm:pt>
    <dgm:pt modelId="{8850AF84-0B80-42D1-8A5C-D24220770B87}" type="sibTrans" cxnId="{D5A3E893-F13E-440B-931C-C2E628833FD6}">
      <dgm:prSet/>
      <dgm:spPr/>
      <dgm:t>
        <a:bodyPr/>
        <a:lstStyle/>
        <a:p>
          <a:endParaRPr lang="en-US"/>
        </a:p>
      </dgm:t>
    </dgm:pt>
    <dgm:pt modelId="{02D79A6D-5FD7-465B-BBD1-BD12F4709401}">
      <dgm:prSet/>
      <dgm:spPr/>
      <dgm:t>
        <a:bodyPr/>
        <a:lstStyle/>
        <a:p>
          <a:r>
            <a:rPr lang="fr-FR"/>
            <a:t>We can predict the reduction of the traffic</a:t>
          </a:r>
          <a:endParaRPr lang="en-US"/>
        </a:p>
      </dgm:t>
    </dgm:pt>
    <dgm:pt modelId="{67D3C9DC-3BD7-4062-BB55-C15A56B73638}" type="parTrans" cxnId="{CC151DDA-7605-4F8C-B37B-289C28BEB128}">
      <dgm:prSet/>
      <dgm:spPr/>
      <dgm:t>
        <a:bodyPr/>
        <a:lstStyle/>
        <a:p>
          <a:endParaRPr lang="en-US"/>
        </a:p>
      </dgm:t>
    </dgm:pt>
    <dgm:pt modelId="{14F93421-2072-4645-8F7B-A4D96CD9E0AB}" type="sibTrans" cxnId="{CC151DDA-7605-4F8C-B37B-289C28BEB128}">
      <dgm:prSet/>
      <dgm:spPr/>
      <dgm:t>
        <a:bodyPr/>
        <a:lstStyle/>
        <a:p>
          <a:endParaRPr lang="en-US"/>
        </a:p>
      </dgm:t>
    </dgm:pt>
    <dgm:pt modelId="{B36EEA88-7A63-4CF9-ACFB-85A05224E61F}" type="pres">
      <dgm:prSet presAssocID="{654A328E-794A-4290-BCB9-3524D4790CDE}" presName="Name0" presStyleCnt="0">
        <dgm:presLayoutVars>
          <dgm:dir/>
          <dgm:animLvl val="lvl"/>
          <dgm:resizeHandles val="exact"/>
        </dgm:presLayoutVars>
      </dgm:prSet>
      <dgm:spPr/>
    </dgm:pt>
    <dgm:pt modelId="{A8A9995D-194C-4169-BFEE-6778220229E7}" type="pres">
      <dgm:prSet presAssocID="{6BA0CAAB-703A-41D1-A0AA-91C818C8A6EF}" presName="composite" presStyleCnt="0"/>
      <dgm:spPr/>
    </dgm:pt>
    <dgm:pt modelId="{94381099-CDBF-46A0-8D3C-948F7A9B06A0}" type="pres">
      <dgm:prSet presAssocID="{6BA0CAAB-703A-41D1-A0AA-91C818C8A6E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41FEA8-77C9-4F02-B79F-A9668AC5E264}" type="pres">
      <dgm:prSet presAssocID="{6BA0CAAB-703A-41D1-A0AA-91C818C8A6EF}" presName="desTx" presStyleLbl="alignAccFollowNode1" presStyleIdx="0" presStyleCnt="2">
        <dgm:presLayoutVars>
          <dgm:bulletEnabled val="1"/>
        </dgm:presLayoutVars>
      </dgm:prSet>
      <dgm:spPr/>
    </dgm:pt>
    <dgm:pt modelId="{2C73E068-0234-4ADC-8AC3-DFC5B0B1AF11}" type="pres">
      <dgm:prSet presAssocID="{2E9A34C1-47CD-4A23-8980-524FA06111F7}" presName="space" presStyleCnt="0"/>
      <dgm:spPr/>
    </dgm:pt>
    <dgm:pt modelId="{FF2BADAD-DACD-499A-80B3-58445F7ACA0D}" type="pres">
      <dgm:prSet presAssocID="{E17C1F20-4165-44C8-9566-E1D809114C2C}" presName="composite" presStyleCnt="0"/>
      <dgm:spPr/>
    </dgm:pt>
    <dgm:pt modelId="{955F8588-0DB7-4506-ADE9-EC0216D13366}" type="pres">
      <dgm:prSet presAssocID="{E17C1F20-4165-44C8-9566-E1D809114C2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731462-8EE5-4ED5-BB02-85B31C5BE916}" type="pres">
      <dgm:prSet presAssocID="{E17C1F20-4165-44C8-9566-E1D809114C2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4965903-1D80-4900-8E73-FD2ADA409B4D}" srcId="{6BA0CAAB-703A-41D1-A0AA-91C818C8A6EF}" destId="{57E5DCA1-ADD0-48EB-A72E-A66E3F905847}" srcOrd="0" destOrd="0" parTransId="{89F4E0DF-02C8-4D85-818C-3607804C899D}" sibTransId="{268A296A-3621-4BB5-96BF-C07ABA6D9DF3}"/>
    <dgm:cxn modelId="{41FCD33C-7D6A-4CB9-A6C2-7A8D2D51D1F0}" type="presOf" srcId="{654A328E-794A-4290-BCB9-3524D4790CDE}" destId="{B36EEA88-7A63-4CF9-ACFB-85A05224E61F}" srcOrd="0" destOrd="0" presId="urn:microsoft.com/office/officeart/2005/8/layout/hList1"/>
    <dgm:cxn modelId="{93F97D47-328A-444F-878E-7CD355221563}" type="presOf" srcId="{E17C1F20-4165-44C8-9566-E1D809114C2C}" destId="{955F8588-0DB7-4506-ADE9-EC0216D13366}" srcOrd="0" destOrd="0" presId="urn:microsoft.com/office/officeart/2005/8/layout/hList1"/>
    <dgm:cxn modelId="{35263B53-25C8-4ABD-8263-79E1E71C5846}" type="presOf" srcId="{6BA0CAAB-703A-41D1-A0AA-91C818C8A6EF}" destId="{94381099-CDBF-46A0-8D3C-948F7A9B06A0}" srcOrd="0" destOrd="0" presId="urn:microsoft.com/office/officeart/2005/8/layout/hList1"/>
    <dgm:cxn modelId="{7382237A-4313-47E3-A6A2-7A395E3E2A54}" type="presOf" srcId="{57E5DCA1-ADD0-48EB-A72E-A66E3F905847}" destId="{0841FEA8-77C9-4F02-B79F-A9668AC5E264}" srcOrd="0" destOrd="0" presId="urn:microsoft.com/office/officeart/2005/8/layout/hList1"/>
    <dgm:cxn modelId="{AB90DB91-EA65-42EE-82A5-E490003C3726}" type="presOf" srcId="{02D79A6D-5FD7-465B-BBD1-BD12F4709401}" destId="{0A731462-8EE5-4ED5-BB02-85B31C5BE916}" srcOrd="0" destOrd="0" presId="urn:microsoft.com/office/officeart/2005/8/layout/hList1"/>
    <dgm:cxn modelId="{D5A3E893-F13E-440B-931C-C2E628833FD6}" srcId="{654A328E-794A-4290-BCB9-3524D4790CDE}" destId="{E17C1F20-4165-44C8-9566-E1D809114C2C}" srcOrd="1" destOrd="0" parTransId="{9D0AF885-D24B-4E7B-A0E8-109453BF7463}" sibTransId="{8850AF84-0B80-42D1-8A5C-D24220770B87}"/>
    <dgm:cxn modelId="{8C4A66CA-312A-426A-B5B4-B3E89004A287}" srcId="{654A328E-794A-4290-BCB9-3524D4790CDE}" destId="{6BA0CAAB-703A-41D1-A0AA-91C818C8A6EF}" srcOrd="0" destOrd="0" parTransId="{5D3F43E6-66F1-45A9-912D-E9495424E276}" sibTransId="{2E9A34C1-47CD-4A23-8980-524FA06111F7}"/>
    <dgm:cxn modelId="{CC151DDA-7605-4F8C-B37B-289C28BEB128}" srcId="{E17C1F20-4165-44C8-9566-E1D809114C2C}" destId="{02D79A6D-5FD7-465B-BBD1-BD12F4709401}" srcOrd="0" destOrd="0" parTransId="{67D3C9DC-3BD7-4062-BB55-C15A56B73638}" sibTransId="{14F93421-2072-4645-8F7B-A4D96CD9E0AB}"/>
    <dgm:cxn modelId="{6AE0A61E-822C-45D6-AFC6-140BBBBFDD37}" type="presParOf" srcId="{B36EEA88-7A63-4CF9-ACFB-85A05224E61F}" destId="{A8A9995D-194C-4169-BFEE-6778220229E7}" srcOrd="0" destOrd="0" presId="urn:microsoft.com/office/officeart/2005/8/layout/hList1"/>
    <dgm:cxn modelId="{B4905B3F-5657-4D1D-85B7-7D00945634FB}" type="presParOf" srcId="{A8A9995D-194C-4169-BFEE-6778220229E7}" destId="{94381099-CDBF-46A0-8D3C-948F7A9B06A0}" srcOrd="0" destOrd="0" presId="urn:microsoft.com/office/officeart/2005/8/layout/hList1"/>
    <dgm:cxn modelId="{458197B1-22C2-4BE5-86A5-44D29A92CF91}" type="presParOf" srcId="{A8A9995D-194C-4169-BFEE-6778220229E7}" destId="{0841FEA8-77C9-4F02-B79F-A9668AC5E264}" srcOrd="1" destOrd="0" presId="urn:microsoft.com/office/officeart/2005/8/layout/hList1"/>
    <dgm:cxn modelId="{80D6A64E-775A-40D2-9D99-B727684DBC07}" type="presParOf" srcId="{B36EEA88-7A63-4CF9-ACFB-85A05224E61F}" destId="{2C73E068-0234-4ADC-8AC3-DFC5B0B1AF11}" srcOrd="1" destOrd="0" presId="urn:microsoft.com/office/officeart/2005/8/layout/hList1"/>
    <dgm:cxn modelId="{D223EE77-6113-4978-94D1-E94DC55E9093}" type="presParOf" srcId="{B36EEA88-7A63-4CF9-ACFB-85A05224E61F}" destId="{FF2BADAD-DACD-499A-80B3-58445F7ACA0D}" srcOrd="2" destOrd="0" presId="urn:microsoft.com/office/officeart/2005/8/layout/hList1"/>
    <dgm:cxn modelId="{33B22F01-FF36-403A-A832-9E68D789625F}" type="presParOf" srcId="{FF2BADAD-DACD-499A-80B3-58445F7ACA0D}" destId="{955F8588-0DB7-4506-ADE9-EC0216D13366}" srcOrd="0" destOrd="0" presId="urn:microsoft.com/office/officeart/2005/8/layout/hList1"/>
    <dgm:cxn modelId="{EFE3457A-41D1-440B-946D-0E44DF143D02}" type="presParOf" srcId="{FF2BADAD-DACD-499A-80B3-58445F7ACA0D}" destId="{0A731462-8EE5-4ED5-BB02-85B31C5BE9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75261-2821-47CD-A100-2703C58F76E0}">
      <dsp:nvSpPr>
        <dsp:cNvPr id="0" name=""/>
        <dsp:cNvSpPr/>
      </dsp:nvSpPr>
      <dsp:spPr>
        <a:xfrm>
          <a:off x="0" y="964605"/>
          <a:ext cx="69005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</a:t>
          </a:r>
          <a:r>
            <a:rPr lang="fr-FR" sz="1800" kern="1200" dirty="0"/>
            <a:t> a model </a:t>
          </a:r>
          <a:r>
            <a:rPr lang="fr-FR" sz="1800" kern="1200" dirty="0" err="1"/>
            <a:t>trained</a:t>
          </a:r>
          <a:r>
            <a:rPr lang="fr-FR" sz="1800" kern="1200" dirty="0"/>
            <a:t> on the </a:t>
          </a:r>
          <a:r>
            <a:rPr lang="fr-FR" sz="1800" kern="1200" dirty="0" err="1"/>
            <a:t>past</a:t>
          </a:r>
          <a:r>
            <a:rPr lang="fr-FR" sz="1800" kern="1200" dirty="0"/>
            <a:t>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Use </a:t>
          </a:r>
          <a:r>
            <a:rPr lang="fr-FR" sz="1800" kern="1200" dirty="0" err="1"/>
            <a:t>it</a:t>
          </a:r>
          <a:r>
            <a:rPr lang="fr-FR" sz="1800" kern="1200" dirty="0"/>
            <a:t> on real-time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probably</a:t>
          </a:r>
          <a:r>
            <a:rPr lang="fr-FR" sz="1800" kern="1200" dirty="0"/>
            <a:t> not </a:t>
          </a:r>
          <a:r>
            <a:rPr lang="fr-FR" sz="1800" kern="1200" dirty="0" err="1"/>
            <a:t>working</a:t>
          </a:r>
          <a:r>
            <a:rPr lang="fr-FR" sz="1800" kern="1200" dirty="0"/>
            <a:t> </a:t>
          </a:r>
          <a:r>
            <a:rPr lang="fr-FR" sz="1800" kern="1200" dirty="0" err="1"/>
            <a:t>because</a:t>
          </a:r>
          <a:r>
            <a:rPr lang="fr-FR" sz="1800" kern="1200" dirty="0"/>
            <a:t> of the </a:t>
          </a:r>
          <a:r>
            <a:rPr lang="fr-FR" sz="1800" kern="1200" dirty="0" err="1"/>
            <a:t>lockdown</a:t>
          </a:r>
          <a:endParaRPr lang="en-US" sz="1800" kern="1200" dirty="0"/>
        </a:p>
      </dsp:txBody>
      <dsp:txXfrm>
        <a:off x="0" y="964605"/>
        <a:ext cx="6900512" cy="1360800"/>
      </dsp:txXfrm>
    </dsp:sp>
    <dsp:sp modelId="{0FE259A0-7B0B-4525-9B5E-39B1FDAC8094}">
      <dsp:nvSpPr>
        <dsp:cNvPr id="0" name=""/>
        <dsp:cNvSpPr/>
      </dsp:nvSpPr>
      <dsp:spPr>
        <a:xfrm>
          <a:off x="345025" y="698925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Bus and </a:t>
          </a:r>
          <a:r>
            <a:rPr lang="fr-FR" sz="1800" kern="1200" dirty="0" err="1"/>
            <a:t>metro</a:t>
          </a:r>
          <a:r>
            <a:rPr lang="fr-FR" sz="1800" kern="1200" dirty="0"/>
            <a:t> </a:t>
          </a:r>
          <a:r>
            <a:rPr lang="fr-FR" sz="1800" kern="1200" dirty="0" err="1"/>
            <a:t>schedules</a:t>
          </a:r>
          <a:endParaRPr lang="en-US" sz="1800" kern="1200" dirty="0"/>
        </a:p>
      </dsp:txBody>
      <dsp:txXfrm>
        <a:off x="370964" y="724864"/>
        <a:ext cx="4778480" cy="479482"/>
      </dsp:txXfrm>
    </dsp:sp>
    <dsp:sp modelId="{BF8D8472-71C4-4F98-BBBC-49B63C4CF7B2}">
      <dsp:nvSpPr>
        <dsp:cNvPr id="0" name=""/>
        <dsp:cNvSpPr/>
      </dsp:nvSpPr>
      <dsp:spPr>
        <a:xfrm>
          <a:off x="0" y="2688285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same</a:t>
          </a:r>
          <a:r>
            <a:rPr lang="fr-FR" sz="1800" kern="1200" dirty="0"/>
            <a:t> as </a:t>
          </a:r>
          <a:r>
            <a:rPr lang="fr-FR" sz="1800" kern="1200" dirty="0" err="1"/>
            <a:t>before</a:t>
          </a:r>
          <a:r>
            <a:rPr lang="fr-FR" sz="1800" kern="1200" dirty="0"/>
            <a:t> about the </a:t>
          </a:r>
          <a:r>
            <a:rPr lang="fr-FR" sz="1800" kern="1200" dirty="0" err="1"/>
            <a:t>sanitary</a:t>
          </a:r>
          <a:r>
            <a:rPr lang="fr-FR" sz="1800" kern="1200" dirty="0"/>
            <a:t> situation, and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data on the </a:t>
          </a:r>
          <a:r>
            <a:rPr lang="fr-FR" sz="1800" kern="1200" dirty="0" err="1"/>
            <a:t>delay</a:t>
          </a:r>
          <a:endParaRPr lang="en-US" sz="1800" kern="1200" dirty="0"/>
        </a:p>
      </dsp:txBody>
      <dsp:txXfrm>
        <a:off x="0" y="2688285"/>
        <a:ext cx="6900512" cy="1020600"/>
      </dsp:txXfrm>
    </dsp:sp>
    <dsp:sp modelId="{749492FF-4147-455A-B940-0AB247008718}">
      <dsp:nvSpPr>
        <dsp:cNvPr id="0" name=""/>
        <dsp:cNvSpPr/>
      </dsp:nvSpPr>
      <dsp:spPr>
        <a:xfrm>
          <a:off x="345025" y="2422605"/>
          <a:ext cx="4830358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Can we predict the delay of a metro or a bus ?</a:t>
          </a:r>
          <a:endParaRPr lang="en-US" sz="1800" kern="1200"/>
        </a:p>
      </dsp:txBody>
      <dsp:txXfrm>
        <a:off x="370964" y="2448544"/>
        <a:ext cx="4778480" cy="479482"/>
      </dsp:txXfrm>
    </dsp:sp>
    <dsp:sp modelId="{E783FDB0-F228-4154-AAE5-32FFF7E9E7FC}">
      <dsp:nvSpPr>
        <dsp:cNvPr id="0" name=""/>
        <dsp:cNvSpPr/>
      </dsp:nvSpPr>
      <dsp:spPr>
        <a:xfrm>
          <a:off x="0" y="4071765"/>
          <a:ext cx="6900512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</a:t>
          </a:r>
          <a:r>
            <a:rPr lang="fr-FR" sz="1800" kern="1200" dirty="0" err="1"/>
            <a:t>any</a:t>
          </a:r>
          <a:r>
            <a:rPr lang="fr-FR" sz="1800" kern="1200" dirty="0"/>
            <a:t> data about road </a:t>
          </a:r>
          <a:r>
            <a:rPr lang="fr-FR" sz="1800" kern="1200" dirty="0" err="1"/>
            <a:t>traffic</a:t>
          </a:r>
          <a:endParaRPr lang="en-US" sz="1800" kern="1200" dirty="0"/>
        </a:p>
      </dsp:txBody>
      <dsp:txXfrm>
        <a:off x="0" y="4071765"/>
        <a:ext cx="6900512" cy="765450"/>
      </dsp:txXfrm>
    </dsp:sp>
    <dsp:sp modelId="{2907FEBA-C667-4782-BD0C-450CD1A9D02E}">
      <dsp:nvSpPr>
        <dsp:cNvPr id="0" name=""/>
        <dsp:cNvSpPr/>
      </dsp:nvSpPr>
      <dsp:spPr>
        <a:xfrm>
          <a:off x="345025" y="3806085"/>
          <a:ext cx="483035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Can the </a:t>
          </a:r>
          <a:r>
            <a:rPr lang="fr-FR" sz="1800" kern="1200" dirty="0" err="1"/>
            <a:t>delay</a:t>
          </a:r>
          <a:r>
            <a:rPr lang="fr-FR" sz="1800" kern="1200" dirty="0"/>
            <a:t> of the bus </a:t>
          </a:r>
          <a:r>
            <a:rPr lang="fr-FR" sz="1800" kern="1200" dirty="0" err="1"/>
            <a:t>prevent</a:t>
          </a:r>
          <a:r>
            <a:rPr lang="fr-FR" sz="1800" kern="1200" dirty="0"/>
            <a:t> road </a:t>
          </a:r>
          <a:r>
            <a:rPr lang="fr-FR" sz="1800" kern="1200" dirty="0" err="1"/>
            <a:t>traffic</a:t>
          </a:r>
          <a:r>
            <a:rPr lang="fr-FR" sz="1800" kern="1200" dirty="0"/>
            <a:t> ?</a:t>
          </a:r>
          <a:endParaRPr lang="en-US" sz="1800" kern="1200" dirty="0"/>
        </a:p>
      </dsp:txBody>
      <dsp:txXfrm>
        <a:off x="370964" y="3832024"/>
        <a:ext cx="47784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FB5EB-A7A6-40B4-A38C-FA260658E36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3993B-B3A1-491B-B55B-7C40E3B57B7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6F7F-9435-49CC-AC82-3514EC4C4A5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Input : Frequencies of each line in 2018</a:t>
          </a:r>
          <a:endParaRPr lang="en-US" sz="1700" kern="1200"/>
        </a:p>
      </dsp:txBody>
      <dsp:txXfrm>
        <a:off x="75768" y="2851938"/>
        <a:ext cx="3093750" cy="720000"/>
      </dsp:txXfrm>
    </dsp:sp>
    <dsp:sp modelId="{E26FBECE-71A9-4084-8587-8AC05B9EEEA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305B-5A8D-4F85-B0E5-CEC27D045072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1B2C-8831-4E1E-A6A1-703E1F36016D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Output : Expected frequencies of each line in 2021</a:t>
          </a:r>
          <a:endParaRPr lang="en-US" sz="1700" kern="1200"/>
        </a:p>
      </dsp:txBody>
      <dsp:txXfrm>
        <a:off x="3710925" y="2851938"/>
        <a:ext cx="3093750" cy="720000"/>
      </dsp:txXfrm>
    </dsp:sp>
    <dsp:sp modelId="{B7E68A4F-93CF-4001-B810-CAA79F216FC3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A08A6-BF72-45EC-A4BA-20EB7071AAB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B77E-AB75-41CE-87BF-3C6DA9ECC35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Each frequency is computed per hour</a:t>
          </a:r>
          <a:endParaRPr lang="en-US" sz="1700" kern="1200"/>
        </a:p>
      </dsp:txBody>
      <dsp:txXfrm>
        <a:off x="7346081" y="2851938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1099-CDBF-46A0-8D3C-948F7A9B06A0}">
      <dsp:nvSpPr>
        <dsp:cNvPr id="0" name=""/>
        <dsp:cNvSpPr/>
      </dsp:nvSpPr>
      <dsp:spPr>
        <a:xfrm>
          <a:off x="51" y="95598"/>
          <a:ext cx="4913783" cy="1965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Linear regression models are better than fitting models</a:t>
          </a:r>
          <a:endParaRPr lang="en-US" sz="3900" kern="1200"/>
        </a:p>
      </dsp:txBody>
      <dsp:txXfrm>
        <a:off x="51" y="95598"/>
        <a:ext cx="4913783" cy="1965513"/>
      </dsp:txXfrm>
    </dsp:sp>
    <dsp:sp modelId="{0841FEA8-77C9-4F02-B79F-A9668AC5E264}">
      <dsp:nvSpPr>
        <dsp:cNvPr id="0" name=""/>
        <dsp:cNvSpPr/>
      </dsp:nvSpPr>
      <dsp:spPr>
        <a:xfrm>
          <a:off x="51" y="2061112"/>
          <a:ext cx="4913783" cy="2194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/>
            <a:t>Due to a lack of data</a:t>
          </a:r>
          <a:endParaRPr lang="en-US" sz="3900" kern="1200"/>
        </a:p>
      </dsp:txBody>
      <dsp:txXfrm>
        <a:off x="51" y="2061112"/>
        <a:ext cx="4913783" cy="2194627"/>
      </dsp:txXfrm>
    </dsp:sp>
    <dsp:sp modelId="{955F8588-0DB7-4506-ADE9-EC0216D13366}">
      <dsp:nvSpPr>
        <dsp:cNvPr id="0" name=""/>
        <dsp:cNvSpPr/>
      </dsp:nvSpPr>
      <dsp:spPr>
        <a:xfrm>
          <a:off x="5601764" y="95598"/>
          <a:ext cx="4913783" cy="19655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Correlation between the different ratp lines</a:t>
          </a:r>
          <a:endParaRPr lang="en-US" sz="3900" kern="1200"/>
        </a:p>
      </dsp:txBody>
      <dsp:txXfrm>
        <a:off x="5601764" y="95598"/>
        <a:ext cx="4913783" cy="1965513"/>
      </dsp:txXfrm>
    </dsp:sp>
    <dsp:sp modelId="{0A731462-8EE5-4ED5-BB02-85B31C5BE916}">
      <dsp:nvSpPr>
        <dsp:cNvPr id="0" name=""/>
        <dsp:cNvSpPr/>
      </dsp:nvSpPr>
      <dsp:spPr>
        <a:xfrm>
          <a:off x="5601764" y="2061112"/>
          <a:ext cx="4913783" cy="2194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/>
            <a:t>We can predict the reduction of the traffic</a:t>
          </a:r>
          <a:endParaRPr lang="en-US" sz="3900" kern="1200"/>
        </a:p>
      </dsp:txBody>
      <dsp:txXfrm>
        <a:off x="5601764" y="2061112"/>
        <a:ext cx="4913783" cy="2194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7070-248C-407B-A71B-D6945C0E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09C1A-3F77-411E-BC0F-2433EA25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A986B-EDC9-415F-8A40-8BD28CC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F977-FFB9-49CA-8690-65C1132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B60AB-5FD7-4C29-8090-D2F9511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95D62-2DA3-414F-AAAF-35C5E0F6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6CF4E-D6C9-4B99-9794-5639F56D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812B-6C13-4D86-ADCA-3F1B17A2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4BE4E-CFF3-4169-ADE5-0993583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1AEEC-5BD2-4A7B-AE57-93D17B8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79C049-FB66-4E10-B52D-D663158C0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90E31B-F9A5-4D8D-9629-246953E0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61B2C-8ED6-4E25-8A8A-DD45433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5DC57-ED55-4587-991F-0ACA6B6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6FD29-75E2-4152-9F9A-A587F4E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6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E89C-A1B0-4C40-9BA2-53CEAE3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D2E0-5A57-4379-A77A-CD81FE0A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BE186-9268-4A49-A4AE-3290DDAA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84B31-9819-467D-988D-CCC855F8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CEE4D-B173-4283-8785-1F36043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8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3E995-6451-419E-B3E2-8CF1AAC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71A26-FE8B-491E-9966-C54C72D3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0A865-C612-4F75-BD9D-A51DB615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2AB48-55D5-4AE6-A0A4-F096207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1FDC1-FFDA-4392-A4E3-726370C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AEA95-671D-444F-95E4-B764B0B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94B6D-F1C3-4552-883F-117EE97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B39AF-EDED-4F23-A7BF-768859F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D87DC-AC29-4909-B1DA-B1A76C7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9E9A2-CA52-4165-B94C-9D83912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23C3F-A783-4787-B23D-4DBD4FD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F7A0-1489-4ECA-8D0F-7420E6C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522DE3-7F60-4B55-9B35-338BD6C9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699681-8A68-485D-9B9E-35AC305F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27CACF-9BED-4153-9BA5-CD25DFA1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737D9-5B80-4800-8049-45D013F3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99DB9-4B4A-40DA-8D2F-25F7C8F9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3FF982-8C22-4E2A-BF44-06C540F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E7103B-923A-4290-9ADD-AD7DC298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664AA-0B19-4916-BA4E-196B1BB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BDDBB3-C2F3-4196-AAF5-C1304B28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55BAB-4316-4CCC-A551-8EAFB72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F7C31-7A50-4DFE-989D-BB9EE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D7AF9-D956-47EA-87C2-F9D966A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AC83C0-DD70-4D36-89D0-758309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506E32-574E-43E7-ACF8-A0B11F5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88378-DE4F-4141-8E82-3E38ADA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6CB1B-D3BA-423B-98EF-3453555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95B81-9BD7-4EA2-BD6E-22DB32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13F0A-D3B8-4160-98BB-82AF096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3FB71-7F0C-4A44-B353-0243BBE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81163-1D3A-4EE3-91F1-BCFB087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62A0F-A609-4B39-8EEF-F9A95C54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412FC-8076-4E7F-B50C-3D1DF919A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8842E-A5E2-446F-AFAC-718A55C7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26440-478B-40B7-A7AE-F587CEC7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1ED7D-D182-4D92-82F7-52111681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15A2E-DACA-46A7-9FC7-1AB7E76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BE39E7-8BFD-4CFA-B1BB-5DE62CC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24C65-F6D0-4B6E-BA05-21F7F54F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881B5-628C-4109-9034-5CFB693E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F114A-C26E-4508-A4D6-603E9754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29120-08C6-4CD5-97FB-575EC07B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21BBE9-5E06-4536-A4BD-3025EADD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Presentation INF442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16785B-4A0D-4024-B896-7EB30E42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fr-FR"/>
              <a:t>Hacking the Paris metro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rnerBros.co.uk | The Matrix Revolutions (2003) | Warner Bros. UK | Movies">
            <a:extLst>
              <a:ext uri="{FF2B5EF4-FFF2-40B4-BE49-F238E27FC236}">
                <a16:creationId xmlns:a16="http://schemas.microsoft.com/office/drawing/2014/main" id="{EF98D6EA-E856-4347-AE8A-16EECC5A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4654296" y="1385673"/>
            <a:ext cx="7214616" cy="40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400"/>
                  <a:t>Ridge regressor : </a:t>
                </a:r>
              </a:p>
              <a:p>
                <a:r>
                  <a:rPr lang="fr-FR" sz="240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400"/>
                  <a:t> such that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sz="24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  <m:sSubSup>
                                        <m:sSubSupPr>
                                          <m:ctrlP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2400"/>
              </a:p>
              <a:p>
                <a:r>
                  <a:rPr lang="fr-FR" sz="2400"/>
                  <a:t>MSE : 0.35 with </a:t>
                </a:r>
                <a14:m>
                  <m:oMath xmlns:m="http://schemas.openxmlformats.org/officeDocument/2006/math">
                    <m:r>
                      <a:rPr lang="fr-FR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/>
                  <a:t> </a:t>
                </a:r>
              </a:p>
              <a:p>
                <a:r>
                  <a:rPr lang="en-US" sz="2400"/>
                  <a:t>Identify an overall trend by reducing the impact of peak times</a:t>
                </a:r>
                <a:endParaRPr lang="fr-FR" sz="24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81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B4421-E0EB-49B5-A13B-AF8BA17A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Gradient </a:t>
            </a:r>
            <a:r>
              <a:rPr lang="fr-FR" sz="2400"/>
              <a:t>Boosting</a:t>
            </a:r>
            <a:r>
              <a:rPr lang="fr-FR" sz="2400" dirty="0"/>
              <a:t> </a:t>
            </a:r>
            <a:r>
              <a:rPr lang="fr-FR" sz="2400"/>
              <a:t>regressor</a:t>
            </a:r>
            <a:r>
              <a:rPr lang="fr-FR" sz="2400" dirty="0"/>
              <a:t> : </a:t>
            </a:r>
          </a:p>
          <a:p>
            <a:r>
              <a:rPr lang="fr-FR" sz="2400"/>
              <a:t>From</a:t>
            </a:r>
            <a:r>
              <a:rPr lang="fr-FR" sz="2400" dirty="0"/>
              <a:t> an initial model, upgrade </a:t>
            </a:r>
            <a:r>
              <a:rPr lang="fr-FR" sz="2400"/>
              <a:t>it</a:t>
            </a:r>
            <a:r>
              <a:rPr lang="fr-FR" sz="2400" dirty="0"/>
              <a:t> </a:t>
            </a:r>
            <a:r>
              <a:rPr lang="fr-FR" sz="2400"/>
              <a:t>iteratively</a:t>
            </a:r>
            <a:r>
              <a:rPr lang="fr-FR" sz="2400" dirty="0"/>
              <a:t> by a </a:t>
            </a:r>
            <a:r>
              <a:rPr lang="fr-FR" sz="2400"/>
              <a:t>greedy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r>
              <a:rPr lang="fr-FR" sz="2400" dirty="0"/>
              <a:t>MSE : 0.26</a:t>
            </a:r>
          </a:p>
          <a:p>
            <a:r>
              <a:rPr lang="fr-FR" sz="2400"/>
              <a:t>Upgraded</a:t>
            </a:r>
            <a:r>
              <a:rPr lang="fr-FR" sz="2400" dirty="0"/>
              <a:t> Ridge, </a:t>
            </a:r>
            <a:r>
              <a:rPr lang="fr-FR" sz="2400"/>
              <a:t>thus</a:t>
            </a:r>
            <a:r>
              <a:rPr lang="fr-FR" sz="2400" dirty="0"/>
              <a:t> the </a:t>
            </a:r>
            <a:r>
              <a:rPr lang="fr-FR" sz="2400"/>
              <a:t>interpretation</a:t>
            </a:r>
            <a:r>
              <a:rPr lang="fr-FR" sz="2400" dirty="0"/>
              <a:t> </a:t>
            </a:r>
            <a:r>
              <a:rPr lang="fr-FR" sz="2400"/>
              <a:t>is</a:t>
            </a:r>
            <a:r>
              <a:rPr lang="fr-FR" sz="2400" dirty="0"/>
              <a:t> </a:t>
            </a:r>
            <a:r>
              <a:rPr lang="fr-FR" sz="2400"/>
              <a:t>similar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41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64FBA2-6C2A-4D46-8E7E-8E06017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To put it in a nutshell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629664-4E68-43B4-B3C6-9FACD07B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79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4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1BE561-3884-4379-B4C8-7BAEAAA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Reflexion on the big data : Expected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0D0CCA-8876-4772-96B8-C12885EBA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198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19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97A1277-4837-469D-8377-508A013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Reflexion on the big data : Reality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3DB3F-C4E0-42F1-BA87-2570CBC9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Impact of the covid on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</a:rPr>
              <a:t>ratp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traffic on several models :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Selection of data (frequency each hour)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Linear Regression in C++ : analytical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More sophisticated models with in python (with Scikit-learn library) : fitting with iterations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78515-34BD-4C62-A79F-7F039D5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D5D940-6ABF-4274-A51C-2E8B80A31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479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++ — Wikipédia">
            <a:extLst>
              <a:ext uri="{FF2B5EF4-FFF2-40B4-BE49-F238E27FC236}">
                <a16:creationId xmlns:a16="http://schemas.microsoft.com/office/drawing/2014/main" id="{891756AD-066F-4635-B4DD-B702AF2D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16" y="666728"/>
            <a:ext cx="486455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in C++</a:t>
            </a:r>
            <a:endParaRPr lang="fr-FR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9" r="2377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b="1" i="1" dirty="0" err="1"/>
                  <a:t>Purpose</a:t>
                </a:r>
                <a:r>
                  <a:rPr lang="fr-FR" sz="2000" b="1" i="1" dirty="0"/>
                  <a:t>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14.6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Very high</a:t>
                </a:r>
              </a:p>
              <a:p>
                <a:r>
                  <a:rPr lang="fr-FR" sz="2000" dirty="0"/>
                  <a:t>RATP </a:t>
                </a:r>
                <a:r>
                  <a:rPr lang="fr-FR" sz="2000" dirty="0" err="1"/>
                  <a:t>doesn’t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reduce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traffic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they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thought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better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387" t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in C++</a:t>
            </a:r>
            <a:endParaRPr lang="fr-FR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9" r="2377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i="1" dirty="0"/>
                  <a:t>Purpose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000" dirty="0"/>
                  <a:t>, a diagonal matrix,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bias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0.33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before</a:t>
                </a:r>
                <a:endParaRPr lang="fr-FR" sz="2000" dirty="0"/>
              </a:p>
              <a:p>
                <a:r>
                  <a:rPr lang="fr-FR" sz="2000" dirty="0" err="1"/>
                  <a:t>Each</a:t>
                </a:r>
                <a:r>
                  <a:rPr lang="fr-FR" sz="2000" dirty="0"/>
                  <a:t> line has an adaptative </a:t>
                </a:r>
                <a:r>
                  <a:rPr lang="fr-FR" sz="2000" dirty="0" err="1"/>
                  <a:t>traffic</a:t>
                </a: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387" t="-1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in C++</a:t>
            </a:r>
            <a:endParaRPr lang="fr-FR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9" r="2377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i="1" dirty="0"/>
                  <a:t>Purpose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000" dirty="0"/>
                  <a:t>, </a:t>
                </a:r>
                <a:r>
                  <a:rPr lang="fr-FR" sz="2000" dirty="0" err="1"/>
                  <a:t>nondescript</a:t>
                </a:r>
                <a:r>
                  <a:rPr lang="fr-FR" sz="2000" dirty="0"/>
                  <a:t> matrix,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2000" b="1" i="1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0.13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</a:t>
                </a:r>
                <a:r>
                  <a:rPr lang="fr-FR" sz="2000" dirty="0" err="1"/>
                  <a:t>so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smaller</a:t>
                </a:r>
                <a:endParaRPr lang="fr-FR" sz="2000" dirty="0"/>
              </a:p>
              <a:p>
                <a:r>
                  <a:rPr lang="fr-FR" sz="2000" dirty="0" err="1"/>
                  <a:t>Interdependance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each</a:t>
                </a:r>
                <a:r>
                  <a:rPr lang="fr-FR" sz="2000" dirty="0"/>
                  <a:t> line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387" t="-1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Python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2B1F62-F1C6-4542-AF9D-53D47594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1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Presentation INF442</vt:lpstr>
      <vt:lpstr>Reflexion on the big data : Expected</vt:lpstr>
      <vt:lpstr>Reflexion on the big data : Reality</vt:lpstr>
      <vt:lpstr>Preprocessing</vt:lpstr>
      <vt:lpstr>C++</vt:lpstr>
      <vt:lpstr>Linear Regression in C++</vt:lpstr>
      <vt:lpstr>Linear Regression in C++</vt:lpstr>
      <vt:lpstr>Linear Regression in C++</vt:lpstr>
      <vt:lpstr>Python</vt:lpstr>
      <vt:lpstr>Fitting Models in Python </vt:lpstr>
      <vt:lpstr>Fitting Models in Python </vt:lpstr>
      <vt:lpstr>To put it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INF442</dc:title>
  <dc:creator>Xavier Durand  X2019</dc:creator>
  <cp:lastModifiedBy>Xavier Durand  X2019</cp:lastModifiedBy>
  <cp:revision>19</cp:revision>
  <dcterms:created xsi:type="dcterms:W3CDTF">2021-05-24T18:38:08Z</dcterms:created>
  <dcterms:modified xsi:type="dcterms:W3CDTF">2021-05-25T20:53:54Z</dcterms:modified>
</cp:coreProperties>
</file>