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islav-Povolotsky/agora-hackaton-202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0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0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6042"/>
            <a:ext cx="20104100" cy="113085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6B2188-F6B6-FAC4-4D20-783D0DC4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318" y="-16042"/>
            <a:ext cx="3581400" cy="952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DF5C88D-5DBA-707B-468C-4393663A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-22225"/>
            <a:ext cx="35814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6042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Параметры работы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2150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Время обучения модели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20 </a:t>
            </a:r>
            <a:r>
              <a:rPr lang="ru-RU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минут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Точность сопоставления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на имеющихся данных большая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(&gt;96%)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Скорость сопоставления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67ms </a:t>
            </a:r>
            <a:r>
              <a:rPr lang="ru-RU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на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100</a:t>
            </a:r>
            <a:r>
              <a:rPr lang="ru-RU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продуктов</a:t>
            </a:r>
            <a:endParaRPr lang="en-US" sz="31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8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Спасибо за внимание!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6954500" cy="71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Команда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100zers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благодарит за внимание.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E341EE-E8A0-4D41-C249-CE26CB89FB8C}"/>
              </a:ext>
            </a:extLst>
          </p:cNvPr>
          <p:cNvSpPr txBox="1"/>
          <p:nvPr/>
        </p:nvSpPr>
        <p:spPr>
          <a:xfrm>
            <a:off x="6546850" y="9769475"/>
            <a:ext cx="12649200" cy="71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GitHub: </a:t>
            </a:r>
            <a:r>
              <a:rPr lang="en-US" sz="3100" dirty="0">
                <a:solidFill>
                  <a:srgbClr val="FFFF0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https://github.com/Stanislav-Povolotsky/agora-hackaton-2022</a:t>
            </a:r>
            <a:endParaRPr lang="en-US" sz="3100" dirty="0">
              <a:solidFill>
                <a:srgbClr val="FFFF00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1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Используется стек технологий</a:t>
            </a:r>
            <a:r>
              <a:rPr lang="en-US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: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7734300" cy="501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Python 3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TensorFlow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aiohttp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server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openapi</a:t>
            </a:r>
            <a:endParaRPr lang="en-US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swagger-editor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• 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docker</a:t>
            </a:r>
          </a:p>
          <a:p>
            <a:pPr>
              <a:lnSpc>
                <a:spcPct val="150000"/>
              </a:lnSpc>
            </a:pP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3FA49-4767-F357-D212-ED2F9F8D3A43}"/>
              </a:ext>
            </a:extLst>
          </p:cNvPr>
          <p:cNvSpPr txBox="1"/>
          <p:nvPr/>
        </p:nvSpPr>
        <p:spPr>
          <a:xfrm>
            <a:off x="4794250" y="5566039"/>
            <a:ext cx="13258800" cy="429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 основной язык программирования</a:t>
            </a:r>
            <a:endParaRPr lang="en-US" sz="3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 библиотека для машинного обучения</a:t>
            </a:r>
            <a:endParaRPr lang="en-US" sz="3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 качестве 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Web-</a:t>
            </a: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сервера</a:t>
            </a:r>
            <a:endParaRPr lang="en-US" sz="3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 формат описание 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 в качестве графического средства тестирования 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— в качестве средства контейнеризации приложения 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</a:t>
            </a:r>
            <a:r>
              <a:rPr lang="ru-RU" sz="3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ru-RU" sz="31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микросервиса</a:t>
            </a:r>
            <a:endParaRPr lang="en-US" sz="3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9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обучения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57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Подготовка перед обучением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Имена и параметры продуктов преобразуются в тэги</a:t>
            </a:r>
            <a:b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Пример 1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имя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“Xiaomi Redmi 10S”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Пример 2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характеристики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"props": [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          "Память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RAM 8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ГБ (3200 МГц)",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          "Экран\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t15.6\"   (1920x1080) IPS"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]</a:t>
            </a:r>
            <a:endParaRPr lang="en-US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ABBB4-C480-93B9-4835-A9124B78085D}"/>
              </a:ext>
            </a:extLst>
          </p:cNvPr>
          <p:cNvSpPr txBox="1"/>
          <p:nvPr/>
        </p:nvSpPr>
        <p:spPr>
          <a:xfrm>
            <a:off x="10280650" y="8430317"/>
            <a:ext cx="7734300" cy="2150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преобразуются в набор тегов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[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"память: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ram", "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память:3200", "экран:1920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x1080"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"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экран: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ips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“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…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]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92003-CBA0-E1FF-307E-605D71FD74FF}"/>
              </a:ext>
            </a:extLst>
          </p:cNvPr>
          <p:cNvSpPr txBox="1"/>
          <p:nvPr/>
        </p:nvSpPr>
        <p:spPr>
          <a:xfrm>
            <a:off x="10280650" y="6995244"/>
            <a:ext cx="7734300" cy="143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преобразуется в набор тегов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b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[“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xiaomi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”, “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redmi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”, “10s”]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обучения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Подготовка перед обучением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Подготавливаются классы тегов (полный список тегов, которые могут подаваться на вход нейронной сети, размер списка обозначим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) и классы эталонов (полный список идентификаторов всех возможных эталонных товаров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размер списка обозначим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На вход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нейронной сети будет подаваться </a:t>
            </a: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массив размера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 котором в каждом элементе будет хранится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 1,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если тэг с таким индексом присутствует в описании продукта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;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иначе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На выходе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нейронной сети будет </a:t>
            </a: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массив размера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 котором в каждом элементе будет находится вероятность принадлежности текущего продукта к эталонному товару с этим индексом.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обучения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984250" y="5566039"/>
            <a:ext cx="18135600" cy="501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Для того, чтобы запустить обучение, необходимо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 папку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src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src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product_matcher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/data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положить обновлённый файл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agora_hack_products.json</a:t>
            </a:r>
            <a:endParaRPr lang="en-US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и запустить обучение, выполнив скрипт</a:t>
            </a:r>
            <a:b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python /src/src/product_matcher/ml_train.py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обучение заканчивается при достижении достаточной точности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0.999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или при нажатии на </a:t>
            </a:r>
            <a:r>
              <a:rPr lang="en-US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Ctrl+C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.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После окончания обучения необходимо перезапустить </a:t>
            </a:r>
            <a:r>
              <a:rPr lang="ru-RU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микросервис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.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6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сопоставления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501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Для запуска приложения необходимо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перейти в папку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src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выполнить команду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docker-compose up 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после старта </a:t>
            </a:r>
            <a:r>
              <a:rPr lang="ru-RU" sz="3100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микросервис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будет готов </a:t>
            </a:r>
            <a:b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принимать соединения по адресу</a:t>
            </a:r>
            <a:b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</a:br>
            <a:r>
              <a:rPr lang="en-US" sz="3100" b="1" dirty="0">
                <a:solidFill>
                  <a:srgbClr val="FFFF0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http://localhost:8100/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который можно открыть в браузере</a:t>
            </a:r>
            <a:endParaRPr lang="en-US" sz="3100" b="1" dirty="0">
              <a:solidFill>
                <a:srgbClr val="FFFF00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1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998094-F983-4BA5-DF45-E521A7FA4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571" y="6873875"/>
            <a:ext cx="884043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6042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сопоставления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286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После открытия в браузере адреса </a:t>
            </a:r>
            <a:r>
              <a:rPr lang="en-US" sz="3100" b="1" dirty="0">
                <a:solidFill>
                  <a:srgbClr val="FFFF0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http://localhost:8100/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откроется страница с описанием методов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API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(в виде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YAML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и в графическом виде).</a:t>
            </a:r>
          </a:p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Здесь можно задать параметры для метода </a:t>
            </a:r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/</a:t>
            </a:r>
            <a:r>
              <a:rPr lang="en-US" sz="31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match_products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запустить метод и посмотреть результаты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выполнения</a:t>
            </a:r>
            <a:endParaRPr lang="en-US" sz="31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47159-01F4-9B9E-580C-C92E4D8CB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33" y="9214047"/>
            <a:ext cx="17874333" cy="9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7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6042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сопоставления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4C5F47-3408-4C4F-922E-D8503D777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47" y="5121275"/>
            <a:ext cx="4644524" cy="52232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85E61-FC9A-4537-E6E1-21A00A903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50" y="5135789"/>
            <a:ext cx="6119631" cy="5223235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177AE78-F1A5-AC0B-867A-7A11110895A8}"/>
              </a:ext>
            </a:extLst>
          </p:cNvPr>
          <p:cNvCxnSpPr/>
          <p:nvPr/>
        </p:nvCxnSpPr>
        <p:spPr>
          <a:xfrm>
            <a:off x="4108450" y="6111875"/>
            <a:ext cx="4876800" cy="2286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6B3A858-0D78-8883-3782-AD41E014722D}"/>
              </a:ext>
            </a:extLst>
          </p:cNvPr>
          <p:cNvCxnSpPr>
            <a:cxnSpLocks/>
          </p:cNvCxnSpPr>
          <p:nvPr/>
        </p:nvCxnSpPr>
        <p:spPr>
          <a:xfrm>
            <a:off x="4108450" y="7559675"/>
            <a:ext cx="4788807" cy="603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E2E4F2D-BB8D-08CB-6C88-F7C4C71EFDF1}"/>
              </a:ext>
            </a:extLst>
          </p:cNvPr>
          <p:cNvCxnSpPr>
            <a:cxnSpLocks/>
          </p:cNvCxnSpPr>
          <p:nvPr/>
        </p:nvCxnSpPr>
        <p:spPr>
          <a:xfrm>
            <a:off x="4184650" y="8931275"/>
            <a:ext cx="4698093" cy="530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6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4B8B2-CFA3-DE80-4799-A6A5B8C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6042"/>
            <a:ext cx="20110450" cy="1130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B317C-836E-DCAE-34F5-C1FDE93FD10B}"/>
              </a:ext>
            </a:extLst>
          </p:cNvPr>
          <p:cNvSpPr txBox="1"/>
          <p:nvPr/>
        </p:nvSpPr>
        <p:spPr>
          <a:xfrm>
            <a:off x="1403350" y="3749675"/>
            <a:ext cx="1729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Этап сопоставления</a:t>
            </a:r>
            <a:endParaRPr lang="ru-RU" sz="1600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C5C0-1A2F-379A-115F-C871D031FEDE}"/>
              </a:ext>
            </a:extLst>
          </p:cNvPr>
          <p:cNvSpPr txBox="1"/>
          <p:nvPr/>
        </p:nvSpPr>
        <p:spPr>
          <a:xfrm>
            <a:off x="1403350" y="5566039"/>
            <a:ext cx="17106900" cy="429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Также для проверки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API </a:t>
            </a:r>
            <a:r>
              <a:rPr lang="ru-RU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можно воспользоваться утилитой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CURL: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curl -X POST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  "http://localhost:8100/</a:t>
            </a:r>
            <a:r>
              <a:rPr lang="en-US" sz="3100" dirty="0" err="1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match_products</a:t>
            </a: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  -H "accept: application/</a:t>
            </a:r>
            <a:r>
              <a:rPr lang="en-US" sz="3100" dirty="0" err="1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json</a:t>
            </a: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  -H "Content-Type: application/</a:t>
            </a:r>
            <a:r>
              <a:rPr lang="en-US" sz="3100" dirty="0" err="1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json</a:t>
            </a: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  -d @$input_file -o $</a:t>
            </a:r>
            <a:r>
              <a:rPr lang="en-US" sz="3100" dirty="0" err="1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Arial" panose="020B0604020202020204" pitchFamily="34" charset="0"/>
              </a:rPr>
              <a:t>output_file</a:t>
            </a:r>
            <a:endParaRPr lang="en-US" sz="3100" dirty="0">
              <a:solidFill>
                <a:schemeClr val="bg1"/>
              </a:solidFill>
              <a:latin typeface="Consolas" panose="020B0609020204030204" pitchFamily="49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1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522</Words>
  <Application>Microsoft Office PowerPoint</Application>
  <PresentationFormat>Произвольный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Segoe UI Black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Stas</cp:lastModifiedBy>
  <cp:revision>16</cp:revision>
  <dcterms:created xsi:type="dcterms:W3CDTF">2022-08-19T10:06:07Z</dcterms:created>
  <dcterms:modified xsi:type="dcterms:W3CDTF">2022-08-21T10:50:18Z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2022-08-17T00:00:00Z</vt:filetime>
  </property>
  <property fmtid="{D5CDD505-2E9C-101B-9397-08002B2CF9AE}" pid="3" name="Creator">
    <vt:lpwstr>Adobe Acrobat 22.1</vt:lpwstr>
  </property>
  <property fmtid="{D5CDD505-2E9C-101B-9397-08002B2CF9AE}" pid="4" name="LastSaved">
    <vt:filetime>2022-08-19T00:00:00Z</vt:filetime>
  </property>
</Properties>
</file>