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5" r:id="rId10"/>
    <p:sldId id="276" r:id="rId11"/>
    <p:sldId id="273" r:id="rId12"/>
    <p:sldId id="274" r:id="rId13"/>
    <p:sldId id="267" r:id="rId14"/>
    <p:sldId id="269" r:id="rId15"/>
    <p:sldId id="270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D68C2-466F-40A4-93E5-FA739D0E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7F2912-7FAC-4AA8-A918-7F8BE9D21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6BA138-567E-461A-A46E-621EE046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6CF21-3A50-4702-A1FC-A10F2273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9603F-2D54-4E8C-A6CD-F50A3C61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2266A-2FA9-4A5A-BAA9-5372935D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01CC01-ACB7-40BF-818B-EA0F9228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9E2DD-281E-40C3-AEC2-0FEC087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3CDA0-BAE8-4DDF-BA34-60060E17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9205D-0376-4737-80D6-882B9CA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6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DA6E83-85C3-4A58-99B2-DB34AA574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E68D14-DFA8-4AF4-B05C-76205B05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CA17C-CA05-4C98-AB70-0FBD7DE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124BB-BCAA-4B5F-8D9D-CDFD9DF2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28EB3-BE8C-44EA-BF47-00B6366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2000C-6116-443E-B2EE-ED64F98A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28F77-EA93-4D6F-974E-8F0A6015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1A817-EA4E-4E51-A0B5-4B4E843D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EDF0F-751D-4FB5-A46D-3196A33E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EC966-6ED4-43C7-BCA3-4D71DC07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B3ECB-5CB1-4770-B509-3E7C6687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B8632-865D-463D-9340-4F6A101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4A7BB9-32D3-4509-BCF3-C6572015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22436-344D-4025-BE1A-FC5B1A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DEBD0-10DD-4C1C-9A35-4BEDDF0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B45D9-38C0-4B65-9D40-49F48281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26A6A-24E8-405B-B024-80748093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87023-DEF8-424E-AB82-A5E3BFEC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555B4E-5E60-41B2-9199-22533966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4D3DD-4527-44E1-BD12-05BE5F96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EF19F-EE18-4196-B976-F1131D20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3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5D34-33F2-4304-B6DE-AC21D91C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95576-DD22-42EE-815B-74DEE734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DB641F-AE66-4D50-9437-07B28F05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4B970A-188B-471D-9AA0-6720A5A7F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C16C61-9554-47F3-84E4-72A828D7F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26997-EBA4-4421-9353-6335548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4138A4-8AD0-4774-8DFF-BC7948DF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EAB84-9EEC-4B51-90F9-A4DEC06B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028E-A421-4548-BBC7-F972C0BC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C8B9F9-FE3B-4801-8A6F-989864CF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EEAF39-44CC-41DA-A337-356B49B0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27EF6-47DD-488A-81EC-D62DBD88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3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9B0316-8ECC-4567-9B73-988A483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2ED8B0-7E09-4352-827C-A071391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EFCE5-DCC3-4F82-84E0-122ACABB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4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F5C5B-F710-436D-8C93-5C67CFF9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0B4F04-CA18-41F3-97A7-8F397BC2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C39D9-8A87-4050-AF08-163E73A6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98C69-2476-4611-AEDE-EFB7AA08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0A954-E20C-4AEA-BCDF-0C5602F9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E5CF4-4FE4-4596-BC29-1AEEE363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B2474-02E0-4F76-BED2-E567B53B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CF51B2-74B5-468A-9351-39EC577CE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7086C-0EA7-46EE-A069-EB5F05A3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E93CF4-6E17-43AC-B047-D843FA23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86A619-C472-41C7-BDB3-BAC7A70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D1048-E9D4-4031-B3D6-9D194244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F7775-33ED-4606-90C2-5C15208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FC7F7-8A7E-4C6D-B992-0727D650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B7412-0F03-4B4E-8B35-21B480941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75-7E8D-493E-815A-AD6F4ED8C055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3813-7ED5-482F-9AA8-E100E8C25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A7489A-F2F2-457D-98A6-90D60AF0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FF55-02C7-43C0-9A42-A4CD1FB3A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8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9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0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4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7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_________Microsoft_Visio_2003_20104.vsd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5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6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7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4CDF6-5E42-472D-8DB7-2CF44847A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Практикум на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1B7C89-329A-464A-9531-696B5340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09.11.2021</a:t>
            </a:r>
          </a:p>
        </p:txBody>
      </p:sp>
    </p:spTree>
    <p:extLst>
      <p:ext uri="{BB962C8B-B14F-4D97-AF65-F5344CB8AC3E}">
        <p14:creationId xmlns:p14="http://schemas.microsoft.com/office/powerpoint/2010/main" val="102835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ACD0-684F-4112-B415-072D660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0231D-AFB8-4FE3-9B33-FF016A2E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5B08E2-329C-4676-8EC7-B34EC893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812" y="2466363"/>
            <a:ext cx="131010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F62879-AD9D-4627-8BA3-C5208185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53" y="2380920"/>
            <a:ext cx="13143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7F18EC-60DA-4E93-A537-4927E9B01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812" y="2268724"/>
            <a:ext cx="12669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61511F30-1489-4A63-8FB0-3F07EC8F6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37385"/>
              </p:ext>
            </p:extLst>
          </p:nvPr>
        </p:nvGraphicFramePr>
        <p:xfrm>
          <a:off x="4954813" y="2268724"/>
          <a:ext cx="6884301" cy="232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7890372" imgH="2663165" progId="Visio.Drawing.11">
                  <p:embed/>
                </p:oleObj>
              </mc:Choice>
              <mc:Fallback>
                <p:oleObj name="Visio" r:id="rId3" imgW="7890372" imgH="26631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813" y="2268724"/>
                        <a:ext cx="6884301" cy="23205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3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ACD0-684F-4112-B415-072D660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0231D-AFB8-4FE3-9B33-FF016A2E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497C7E1-D9DC-437F-AE3C-EE14F08F1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7071" y="1731043"/>
          <a:ext cx="6762442" cy="425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Visio" r:id="rId3" imgW="4516111" imgH="2851038" progId="Visio.Drawing.11">
                  <p:embed/>
                </p:oleObj>
              </mc:Choice>
              <mc:Fallback>
                <p:oleObj name="Visio" r:id="rId3" imgW="4516111" imgH="2851038" progId="Visio.Drawing.11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5497C7E1-D9DC-437F-AE3C-EE14F08F1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071" y="1731043"/>
                        <a:ext cx="6762442" cy="4257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19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ACD0-684F-4112-B415-072D660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0231D-AFB8-4FE3-9B33-FF016A2E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497C7E1-D9DC-437F-AE3C-EE14F08F1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7071" y="1731043"/>
          <a:ext cx="6762442" cy="425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Visio" r:id="rId3" imgW="4516111" imgH="2851038" progId="Visio.Drawing.11">
                  <p:embed/>
                </p:oleObj>
              </mc:Choice>
              <mc:Fallback>
                <p:oleObj name="Visio" r:id="rId3" imgW="4516111" imgH="2851038" progId="Visio.Drawing.11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5497C7E1-D9DC-437F-AE3C-EE14F08F1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071" y="1731043"/>
                        <a:ext cx="6762442" cy="4257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2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FB781-9923-4DBC-B9B5-DAA5E10B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3CC48B-1915-46C9-94FB-0B01C9FE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96183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F7C2A81-AEFA-4B8E-A70E-1976E5F17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16020"/>
              </p:ext>
            </p:extLst>
          </p:nvPr>
        </p:nvGraphicFramePr>
        <p:xfrm>
          <a:off x="4862556" y="1825625"/>
          <a:ext cx="6597353" cy="442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5323774" imgH="3571221" progId="Visio.Drawing.11">
                  <p:embed/>
                </p:oleObj>
              </mc:Choice>
              <mc:Fallback>
                <p:oleObj name="Visio" r:id="rId3" imgW="5323774" imgH="35712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56" y="1825625"/>
                        <a:ext cx="6597353" cy="4424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1818E1F5-C754-4811-BBA5-FA9CA4C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64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FB781-9923-4DBC-B9B5-DAA5E10B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3CC48B-1915-46C9-94FB-0B01C9FE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96183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818E1F5-C754-4811-BBA5-FA9CA4C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EB3B2-0F9C-4EC5-85DC-E9672D56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102" y="1865178"/>
            <a:ext cx="174304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52B07CF-2737-4375-9775-B38037328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24820"/>
              </p:ext>
            </p:extLst>
          </p:nvPr>
        </p:nvGraphicFramePr>
        <p:xfrm>
          <a:off x="4871102" y="1865179"/>
          <a:ext cx="6675725" cy="448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3" imgW="5323774" imgH="3571221" progId="Visio.Drawing.11">
                  <p:embed/>
                </p:oleObj>
              </mc:Choice>
              <mc:Fallback>
                <p:oleObj name="Visio" r:id="rId3" imgW="5323774" imgH="35712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102" y="1865179"/>
                        <a:ext cx="6675725" cy="4484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FB781-9923-4DBC-B9B5-DAA5E10B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3CC48B-1915-46C9-94FB-0B01C9FE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96183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818E1F5-C754-4811-BBA5-FA9CA4C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EB3B2-0F9C-4EC5-85DC-E9672D56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102" y="1865178"/>
            <a:ext cx="174304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4FFCBE-199B-41F6-A037-95AC58C5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820" y="1952831"/>
            <a:ext cx="17584141" cy="4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95CC4A5-86F7-4D6E-93FE-D726DA966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418693"/>
              </p:ext>
            </p:extLst>
          </p:nvPr>
        </p:nvGraphicFramePr>
        <p:xfrm>
          <a:off x="4631820" y="1952831"/>
          <a:ext cx="7453249" cy="367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6313917" imgH="3121242" progId="Visio.Drawing.11">
                  <p:embed/>
                </p:oleObj>
              </mc:Choice>
              <mc:Fallback>
                <p:oleObj name="Visio" r:id="rId3" imgW="6313917" imgH="31212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820" y="1952831"/>
                        <a:ext cx="7453249" cy="3678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51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756F-8464-4AAC-B0F8-3538650D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F607B1-C206-4182-B14E-1916BAD4B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8" y="2109399"/>
            <a:ext cx="152362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BACC2DC-026F-4364-9E23-379D11F65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95087"/>
              </p:ext>
            </p:extLst>
          </p:nvPr>
        </p:nvGraphicFramePr>
        <p:xfrm>
          <a:off x="1792492" y="2109400"/>
          <a:ext cx="7905025" cy="31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7253311" imgH="2933098" progId="Visio.Drawing.11">
                  <p:embed/>
                </p:oleObj>
              </mc:Choice>
              <mc:Fallback>
                <p:oleObj name="Visio" r:id="rId3" imgW="7253311" imgH="29330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492" y="2109400"/>
                        <a:ext cx="7905025" cy="319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09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29B19-13EA-4076-A953-8EFD5A48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B441DB-82FF-4152-9AE6-8D7958FA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9" y="2422378"/>
            <a:ext cx="146870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EEDF5BF-CD48-4F1D-9D5F-56EB702A7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0844"/>
              </p:ext>
            </p:extLst>
          </p:nvPr>
        </p:nvGraphicFramePr>
        <p:xfrm>
          <a:off x="1701349" y="2422379"/>
          <a:ext cx="8789301" cy="308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8333345" imgH="2933098" progId="Visio.Drawing.11">
                  <p:embed/>
                </p:oleObj>
              </mc:Choice>
              <mc:Fallback>
                <p:oleObj name="Visio" r:id="rId3" imgW="8333345" imgH="29330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349" y="2422379"/>
                        <a:ext cx="8789301" cy="3089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96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C4E0A-9BE2-4351-9C0D-A181ECAE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5D74D9-1E30-468F-A7C3-A217526E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145" y="2828968"/>
            <a:ext cx="159445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ED5E5D5-83A2-4867-B88C-CF179F483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70202"/>
              </p:ext>
            </p:extLst>
          </p:nvPr>
        </p:nvGraphicFramePr>
        <p:xfrm>
          <a:off x="1761145" y="2384587"/>
          <a:ext cx="9346249" cy="28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9773209" imgH="2933098" progId="Visio.Drawing.11">
                  <p:embed/>
                </p:oleObj>
              </mc:Choice>
              <mc:Fallback>
                <p:oleObj name="Visio" r:id="rId3" imgW="9773209" imgH="29330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145" y="2384587"/>
                        <a:ext cx="9346249" cy="2805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36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196FB-3699-4B45-BA57-BFC28EC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879828-28C9-4374-9C8D-E07938D1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794" y="2162085"/>
            <a:ext cx="145814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F595350-F6AC-445A-B8AF-9C528D424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61305"/>
              </p:ext>
            </p:extLst>
          </p:nvPr>
        </p:nvGraphicFramePr>
        <p:xfrm>
          <a:off x="1806795" y="2162086"/>
          <a:ext cx="8578409" cy="399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9773209" imgH="4553240" progId="Visio.Drawing.11">
                  <p:embed/>
                </p:oleObj>
              </mc:Choice>
              <mc:Fallback>
                <p:oleObj name="Visio" r:id="rId3" imgW="9773209" imgH="45532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795" y="2162086"/>
                        <a:ext cx="8578409" cy="3993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31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72201-95A9-47AE-8E30-4703FF34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Открытая адресация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99FE0-6452-48D6-AE11-252D3C03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02" y="1634913"/>
            <a:ext cx="7827995" cy="48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35CBA-C1BB-49C0-A73D-496EC13F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 поиска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808608-4A24-43AB-9F45-40E9BA53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792" y="1690688"/>
            <a:ext cx="204309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762E5B3-C65E-4A1A-8518-317595AD5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15029"/>
              </p:ext>
            </p:extLst>
          </p:nvPr>
        </p:nvGraphicFramePr>
        <p:xfrm>
          <a:off x="4495401" y="1810330"/>
          <a:ext cx="6762442" cy="425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516111" imgH="2851038" progId="Visio.Drawing.11">
                  <p:embed/>
                </p:oleObj>
              </mc:Choice>
              <mc:Fallback>
                <p:oleObj name="Visio" r:id="rId3" imgW="4516111" imgH="28510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401" y="1810330"/>
                        <a:ext cx="6762442" cy="4257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CDFD1033-0E99-4D7A-8322-ABCE8F2A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27" y="2555192"/>
            <a:ext cx="3589845" cy="3731015"/>
          </a:xfrm>
        </p:spPr>
        <p:txBody>
          <a:bodyPr/>
          <a:lstStyle/>
          <a:p>
            <a:r>
              <a:rPr lang="ru-RU" dirty="0"/>
              <a:t>В узле содержатся  данные и в зависимости от родителей информация о предках и потомках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30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FA189-9594-4154-AAE4-F8542F0E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3FBB27-B941-46C8-8C5B-32F973C61C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08783" y="2536250"/>
            <a:ext cx="134893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C3F84B1-D5BC-48E7-8B17-8BF273B32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715710"/>
              </p:ext>
            </p:extLst>
          </p:nvPr>
        </p:nvGraphicFramePr>
        <p:xfrm>
          <a:off x="3842297" y="1651190"/>
          <a:ext cx="7565626" cy="26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7796972" imgH="2753323" progId="Visio.Drawing.11">
                  <p:embed/>
                </p:oleObj>
              </mc:Choice>
              <mc:Fallback>
                <p:oleObj name="Visio" r:id="rId3" imgW="7796972" imgH="27533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97" y="1651190"/>
                        <a:ext cx="7565626" cy="267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3E56C50E-BD4D-4EB4-A602-84451725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81" y="1900687"/>
            <a:ext cx="2699759" cy="4351338"/>
          </a:xfrm>
        </p:spPr>
        <p:txBody>
          <a:bodyPr/>
          <a:lstStyle/>
          <a:p>
            <a:r>
              <a:rPr lang="ru-RU" dirty="0"/>
              <a:t>В узле содержатся и данные, и информация о балансе поддеревьев:</a:t>
            </a:r>
          </a:p>
          <a:p>
            <a:pPr lvl="1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BC50-FB62-416E-9065-130569C6F935}"/>
              </a:ext>
            </a:extLst>
          </p:cNvPr>
          <p:cNvSpPr txBox="1"/>
          <p:nvPr/>
        </p:nvSpPr>
        <p:spPr>
          <a:xfrm>
            <a:off x="761288" y="4851789"/>
            <a:ext cx="82509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&lt; 0 – </a:t>
            </a:r>
            <a:r>
              <a:rPr lang="ru-RU" sz="2800" dirty="0"/>
              <a:t>левое выше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&gt; 0 – </a:t>
            </a:r>
            <a:r>
              <a:rPr lang="ru-RU" sz="2800" dirty="0"/>
              <a:t>правое выше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= 0 </a:t>
            </a:r>
            <a:r>
              <a:rPr lang="en-US" sz="2800" dirty="0"/>
              <a:t>– </a:t>
            </a:r>
            <a:r>
              <a:rPr lang="ru-RU" sz="2800" dirty="0"/>
              <a:t>одинаковая высота</a:t>
            </a:r>
          </a:p>
        </p:txBody>
      </p:sp>
    </p:spTree>
    <p:extLst>
      <p:ext uri="{BB962C8B-B14F-4D97-AF65-F5344CB8AC3E}">
        <p14:creationId xmlns:p14="http://schemas.microsoft.com/office/powerpoint/2010/main" val="21318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11870-85FF-4F83-BE44-CA176D0B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АВЛ-дерево – если знаки равны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D204E3-40D6-4B50-8144-6813D664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664FDB5-7D8F-4B6A-A58D-9B4BCB8CC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67220"/>
              </p:ext>
            </p:extLst>
          </p:nvPr>
        </p:nvGraphicFramePr>
        <p:xfrm>
          <a:off x="2469844" y="2273765"/>
          <a:ext cx="7252311" cy="385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7796972" imgH="4138352" progId="Visio.Drawing.11">
                  <p:embed/>
                </p:oleObj>
              </mc:Choice>
              <mc:Fallback>
                <p:oleObj name="Visio" r:id="rId3" imgW="7796972" imgH="41383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844" y="2273765"/>
                        <a:ext cx="7252311" cy="3850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3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F48F3-EF82-480F-A46C-90E44029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АВЛ-дерево – если знаки не равны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DE1082-AA8B-4756-BD16-A7402047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30" y="2315360"/>
            <a:ext cx="132216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CBE97D5-C13F-402B-916B-A08F3F7BF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31467"/>
              </p:ext>
            </p:extLst>
          </p:nvPr>
        </p:nvGraphicFramePr>
        <p:xfrm>
          <a:off x="457632" y="2212811"/>
          <a:ext cx="6531928" cy="346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9397991" imgH="4996201" progId="Visio.Drawing.11">
                  <p:embed/>
                </p:oleObj>
              </mc:Choice>
              <mc:Fallback>
                <p:oleObj name="Visio" r:id="rId3" imgW="9397991" imgH="49962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32" y="2212811"/>
                        <a:ext cx="6531928" cy="3464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1351770-8374-441A-BF82-55A80B59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437" y="2361079"/>
            <a:ext cx="137780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84939AE-C53F-4C38-A8A2-6DA0F77BD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53486"/>
              </p:ext>
            </p:extLst>
          </p:nvPr>
        </p:nvGraphicFramePr>
        <p:xfrm>
          <a:off x="7402438" y="2361080"/>
          <a:ext cx="4466876" cy="301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5" imgW="6411636" imgH="4330274" progId="Visio.Drawing.11">
                  <p:embed/>
                </p:oleObj>
              </mc:Choice>
              <mc:Fallback>
                <p:oleObj name="Visio" r:id="rId5" imgW="6411636" imgH="433027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438" y="2361080"/>
                        <a:ext cx="4466876" cy="3011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04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ACD0-684F-4112-B415-072D660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0231D-AFB8-4FE3-9B33-FF016A2E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497C7E1-D9DC-437F-AE3C-EE14F08F1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96470"/>
              </p:ext>
            </p:extLst>
          </p:nvPr>
        </p:nvGraphicFramePr>
        <p:xfrm>
          <a:off x="4747071" y="1731043"/>
          <a:ext cx="6762442" cy="425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3" imgW="4516111" imgH="2851038" progId="Visio.Drawing.11">
                  <p:embed/>
                </p:oleObj>
              </mc:Choice>
              <mc:Fallback>
                <p:oleObj name="Visio" r:id="rId3" imgW="4516111" imgH="2851038" progId="Visio.Drawing.11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A762E5B3-C65E-4A1A-8518-317595AD5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071" y="1731043"/>
                        <a:ext cx="6762442" cy="4257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08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ACD0-684F-4112-B415-072D660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0231D-AFB8-4FE3-9B33-FF016A2E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5B08E2-329C-4676-8EC7-B34EC893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812" y="2466363"/>
            <a:ext cx="131010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0C91606-8110-4AE4-B616-740B4F154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78420"/>
              </p:ext>
            </p:extLst>
          </p:nvPr>
        </p:nvGraphicFramePr>
        <p:xfrm>
          <a:off x="4597637" y="2466365"/>
          <a:ext cx="7209867" cy="195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3" imgW="9883615" imgH="2663165" progId="Visio.Drawing.11">
                  <p:embed/>
                </p:oleObj>
              </mc:Choice>
              <mc:Fallback>
                <p:oleObj name="Visio" r:id="rId3" imgW="9883615" imgH="26631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637" y="2466365"/>
                        <a:ext cx="7209867" cy="1952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6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ACD0-684F-4112-B415-072D660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0231D-AFB8-4FE3-9B33-FF016A2E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7201" cy="4351338"/>
          </a:xfrm>
        </p:spPr>
        <p:txBody>
          <a:bodyPr/>
          <a:lstStyle/>
          <a:p>
            <a:pPr marL="342900" lvl="0" indent="-342900" algn="just" rtl="0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Все узлы красные или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Корень дерева и все листья - чёрные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Родителем каждого красного узла является чёрный узел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  <a:tabLst>
                <a:tab pos="540385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каждого узла чёрная высота для всех листьев этого поддерева одинакова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5B08E2-329C-4676-8EC7-B34EC893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812" y="2466363"/>
            <a:ext cx="131010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F62879-AD9D-4627-8BA3-C5208185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53" y="2380920"/>
            <a:ext cx="13143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20C6324-9584-4785-9BF4-D8B017CA6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998144"/>
              </p:ext>
            </p:extLst>
          </p:nvPr>
        </p:nvGraphicFramePr>
        <p:xfrm>
          <a:off x="4746654" y="2380920"/>
          <a:ext cx="6873195" cy="209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3" imgW="8713691" imgH="2663165" progId="Visio.Drawing.11">
                  <p:embed/>
                </p:oleObj>
              </mc:Choice>
              <mc:Fallback>
                <p:oleObj name="Visio" r:id="rId3" imgW="8713691" imgH="26631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54" y="2380920"/>
                        <a:ext cx="6873195" cy="2096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060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358</Words>
  <Application>Microsoft Office PowerPoint</Application>
  <PresentationFormat>Широкоэкранный</PresentationFormat>
  <Paragraphs>61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Документ Microsoft Visio 2003–2010</vt:lpstr>
      <vt:lpstr>Практикум на ЭВМ</vt:lpstr>
      <vt:lpstr>Открытая адресация</vt:lpstr>
      <vt:lpstr>Бинарные деревья поиска</vt:lpstr>
      <vt:lpstr>АВЛ-дерево</vt:lpstr>
      <vt:lpstr>АВЛ-дерево – если знаки равны</vt:lpstr>
      <vt:lpstr>АВЛ-дерево – если знаки не равны</vt:lpstr>
      <vt:lpstr>Красно-чёрное дерево</vt:lpstr>
      <vt:lpstr>Красно-чёрное дерево</vt:lpstr>
      <vt:lpstr>Красно-чёрное дерево</vt:lpstr>
      <vt:lpstr>Красно-чёрное дерево</vt:lpstr>
      <vt:lpstr>Красно-чёрное дерево</vt:lpstr>
      <vt:lpstr>Красно-чёрное дерево</vt:lpstr>
      <vt:lpstr>Красно-чёрное дерево</vt:lpstr>
      <vt:lpstr>Красно-чёрное дерево</vt:lpstr>
      <vt:lpstr>Красно-чёрное дерево</vt:lpstr>
      <vt:lpstr>B-дерево</vt:lpstr>
      <vt:lpstr>B-дерево</vt:lpstr>
      <vt:lpstr>B-дерево</vt:lpstr>
      <vt:lpstr>B-дерево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Практикум на ЭВМ</dc:title>
  <dc:creator>Сартасов Станислав Юрьевич</dc:creator>
  <cp:lastModifiedBy>Сартасов Станислав Юрьевич</cp:lastModifiedBy>
  <cp:revision>1</cp:revision>
  <dcterms:created xsi:type="dcterms:W3CDTF">2021-11-09T11:13:43Z</dcterms:created>
  <dcterms:modified xsi:type="dcterms:W3CDTF">2021-11-09T12:20:11Z</dcterms:modified>
</cp:coreProperties>
</file>