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D68C2-466F-40A4-93E5-FA739D0E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7F2912-7FAC-4AA8-A918-7F8BE9D21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BA138-567E-461A-A46E-621EE046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6CF21-3A50-4702-A1FC-A10F2273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9603F-2D54-4E8C-A6CD-F50A3C61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2266A-2FA9-4A5A-BAA9-5372935D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01CC01-ACB7-40BF-818B-EA0F9228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9E2DD-281E-40C3-AEC2-0FEC087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3CDA0-BAE8-4DDF-BA34-60060E17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9205D-0376-4737-80D6-882B9CA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DA6E83-85C3-4A58-99B2-DB34AA574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E68D14-DFA8-4AF4-B05C-76205B05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CA17C-CA05-4C98-AB70-0FBD7DE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124BB-BCAA-4B5F-8D9D-CDFD9DF2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28EB3-BE8C-44EA-BF47-00B6366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2000C-6116-443E-B2EE-ED64F98A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28F77-EA93-4D6F-974E-8F0A6015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1A817-EA4E-4E51-A0B5-4B4E843D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EDF0F-751D-4FB5-A46D-3196A33E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EC966-6ED4-43C7-BCA3-4D71DC07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B3ECB-5CB1-4770-B509-3E7C6687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B8632-865D-463D-9340-4F6A101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A7BB9-32D3-4509-BCF3-C6572015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22436-344D-4025-BE1A-FC5B1A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DEBD0-10DD-4C1C-9A35-4BEDDF0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B45D9-38C0-4B65-9D40-49F48281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26A6A-24E8-405B-B024-80748093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87023-DEF8-424E-AB82-A5E3BFEC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555B4E-5E60-41B2-9199-22533966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4D3DD-4527-44E1-BD12-05BE5F96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EF19F-EE18-4196-B976-F1131D20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3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5D34-33F2-4304-B6DE-AC21D91C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95576-DD22-42EE-815B-74DEE734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DB641F-AE66-4D50-9437-07B28F05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4B970A-188B-471D-9AA0-6720A5A7F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C16C61-9554-47F3-84E4-72A828D7F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26997-EBA4-4421-9353-6335548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4138A4-8AD0-4774-8DFF-BC7948DF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EAB84-9EEC-4B51-90F9-A4DEC06B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028E-A421-4548-BBC7-F972C0BC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C8B9F9-FE3B-4801-8A6F-989864CF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EEAF39-44CC-41DA-A337-356B49B0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27EF6-47DD-488A-81EC-D62DBD88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3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9B0316-8ECC-4567-9B73-988A483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2ED8B0-7E09-4352-827C-A071391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EFCE5-DCC3-4F82-84E0-122ACABB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4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F5C5B-F710-436D-8C93-5C67CFF9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B4F04-CA18-41F3-97A7-8F397BC2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C39D9-8A87-4050-AF08-163E73A6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98C69-2476-4611-AEDE-EFB7AA08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0A954-E20C-4AEA-BCDF-0C5602F9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E5CF4-4FE4-4596-BC29-1AEEE363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B2474-02E0-4F76-BED2-E567B53B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CF51B2-74B5-468A-9351-39EC577CE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7086C-0EA7-46EE-A069-EB5F05A3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93CF4-6E17-43AC-B047-D843FA2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86A619-C472-41C7-BDB3-BAC7A70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D1048-E9D4-4031-B3D6-9D194244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F7775-33ED-4606-90C2-5C15208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FC7F7-8A7E-4C6D-B992-0727D650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B7412-0F03-4B4E-8B35-21B480941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75-7E8D-493E-815A-AD6F4ED8C055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3813-7ED5-482F-9AA8-E100E8C25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A7489A-F2F2-457D-98A6-90D60AF0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7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8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9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0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4CDF6-5E42-472D-8DB7-2CF44847A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Практикум на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1B7C89-329A-464A-9531-696B5340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</a:t>
            </a:r>
            <a:r>
              <a:rPr lang="ru-RU" dirty="0"/>
              <a:t>.11.2021</a:t>
            </a:r>
          </a:p>
        </p:txBody>
      </p:sp>
    </p:spTree>
    <p:extLst>
      <p:ext uri="{BB962C8B-B14F-4D97-AF65-F5344CB8AC3E}">
        <p14:creationId xmlns:p14="http://schemas.microsoft.com/office/powerpoint/2010/main" val="102835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BF2AC-E08B-4B6B-8B54-C896DE1B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– добавление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FF6699-B4A4-456B-B9F5-385C25A8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5" y="2081193"/>
            <a:ext cx="4492690" cy="26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7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E6E6-6ED1-4019-B2A0-ADFD23BF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– удаление</a:t>
            </a:r>
          </a:p>
        </p:txBody>
      </p:sp>
      <p:pic>
        <p:nvPicPr>
          <p:cNvPr id="7" name="Объект 6" descr="Изображение выглядит как текст, бильярдный шар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EF7D8F64-CA8D-4C3F-90ED-314E094F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12" y="2092867"/>
            <a:ext cx="4453775" cy="2672265"/>
          </a:xfrm>
        </p:spPr>
      </p:pic>
    </p:spTree>
    <p:extLst>
      <p:ext uri="{BB962C8B-B14F-4D97-AF65-F5344CB8AC3E}">
        <p14:creationId xmlns:p14="http://schemas.microsoft.com/office/powerpoint/2010/main" val="255975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61BD8-8D4F-4A0A-8E18-2A2DD3E3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– удаление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E46C51-38ED-442B-8F68-0C47EBA1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46" y="2149948"/>
            <a:ext cx="4263507" cy="25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8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BF2AC-E08B-4B6B-8B54-C896DE1B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– удаление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817C59-EDDB-4C2F-BBD8-D270EE13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11" y="2267047"/>
            <a:ext cx="3873177" cy="23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A22E8-3FB5-4547-90E6-64784FB0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C5DE3D-D4F5-45A0-9746-883DFEB0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6" y="2253537"/>
            <a:ext cx="9164627" cy="23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4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75EC9-E519-4FAE-B42A-F43CF649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  <a:r>
              <a:rPr lang="en-US" dirty="0"/>
              <a:t> (</a:t>
            </a:r>
            <a:r>
              <a:rPr lang="en-US" dirty="0" err="1"/>
              <a:t>treap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D8AC9-C4C7-4488-A2F7-FBCB838D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7867" y="1900943"/>
            <a:ext cx="188068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52917F5-2B13-404D-9B21-D7B0945A4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49452"/>
              </p:ext>
            </p:extLst>
          </p:nvPr>
        </p:nvGraphicFramePr>
        <p:xfrm>
          <a:off x="3979515" y="1900943"/>
          <a:ext cx="3717291" cy="30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Visio" r:id="rId3" imgW="3113228" imgH="2573277" progId="Visio.Drawing.11">
                  <p:embed/>
                </p:oleObj>
              </mc:Choice>
              <mc:Fallback>
                <p:oleObj name="Visio" r:id="rId3" imgW="3113228" imgH="25732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515" y="1900943"/>
                        <a:ext cx="3717291" cy="305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21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75EC9-E519-4FAE-B42A-F43CF649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D8AC9-C4C7-4488-A2F7-FBCB838D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7867" y="1900943"/>
            <a:ext cx="188068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9D8431-5EC8-4007-8F9D-0F4DD6C8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321" y="1690687"/>
            <a:ext cx="190772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12A7B1B-1DD6-480B-BCF9-15D4E9FF5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95891"/>
              </p:ext>
            </p:extLst>
          </p:nvPr>
        </p:nvGraphicFramePr>
        <p:xfrm>
          <a:off x="3512322" y="1690688"/>
          <a:ext cx="4366901" cy="436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Visio" r:id="rId3" imgW="3653110" imgH="3653281" progId="Visio.Drawing.11">
                  <p:embed/>
                </p:oleObj>
              </mc:Choice>
              <mc:Fallback>
                <p:oleObj name="Visio" r:id="rId3" imgW="3653110" imgH="36532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322" y="1690688"/>
                        <a:ext cx="4366901" cy="4366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68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252A5-B092-4732-BDA0-6049BF8B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943EB8-01F5-4B1B-B55B-49432286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23" y="2606467"/>
            <a:ext cx="155830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E8D32A1-9BA7-4854-973E-AABFC3CA0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46362"/>
              </p:ext>
            </p:extLst>
          </p:nvPr>
        </p:nvGraphicFramePr>
        <p:xfrm>
          <a:off x="2984623" y="2606468"/>
          <a:ext cx="6222753" cy="230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Visio" r:id="rId3" imgW="5489248" imgH="2033140" progId="Visio.Drawing.11">
                  <p:embed/>
                </p:oleObj>
              </mc:Choice>
              <mc:Fallback>
                <p:oleObj name="Visio" r:id="rId3" imgW="5489248" imgH="20331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623" y="2606468"/>
                        <a:ext cx="6222753" cy="2306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90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9E573-CB83-4B4C-BFFF-3B2D719B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1C1C55-9678-42E3-9457-65F95D94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531" y="2247543"/>
            <a:ext cx="169414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F3EEF9E-000F-4C58-B0E7-18A2AC490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97712"/>
              </p:ext>
            </p:extLst>
          </p:nvPr>
        </p:nvGraphicFramePr>
        <p:xfrm>
          <a:off x="2491531" y="2247543"/>
          <a:ext cx="5667500" cy="296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Visio" r:id="rId3" imgW="5273295" imgH="2753323" progId="Visio.Drawing.11">
                  <p:embed/>
                </p:oleObj>
              </mc:Choice>
              <mc:Fallback>
                <p:oleObj name="Visio" r:id="rId3" imgW="5273295" imgH="27533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531" y="2247543"/>
                        <a:ext cx="5667500" cy="2965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64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EC5E2-73AF-4EB4-92CB-52C9EBDF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A4C2EA-60DC-430F-B962-01B415A4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446" y="2333001"/>
            <a:ext cx="197890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8165D5B-1256-41FF-A1F6-50DA5DA34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72902"/>
              </p:ext>
            </p:extLst>
          </p:nvPr>
        </p:nvGraphicFramePr>
        <p:xfrm>
          <a:off x="4078447" y="2333001"/>
          <a:ext cx="4035105" cy="352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3" imgW="3428249" imgH="3002741" progId="Visio.Drawing.11">
                  <p:embed/>
                </p:oleObj>
              </mc:Choice>
              <mc:Fallback>
                <p:oleObj name="Visio" r:id="rId3" imgW="3428249" imgH="30027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447" y="2333001"/>
                        <a:ext cx="4035105" cy="3524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72201-95A9-47AE-8E30-4703FF34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u-RU" dirty="0"/>
              <a:t>дерево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E93F8-1241-4844-A4A4-ACA13847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467" y="1837345"/>
            <a:ext cx="17859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021B9CA-EA71-43F6-91EC-4F3CD8CB0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16182"/>
              </p:ext>
            </p:extLst>
          </p:nvPr>
        </p:nvGraphicFramePr>
        <p:xfrm>
          <a:off x="2712550" y="1426550"/>
          <a:ext cx="6766900" cy="40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Visio" r:id="rId3" imgW="6707491" imgH="3969643" progId="Visio.Drawing.11">
                  <p:embed/>
                </p:oleObj>
              </mc:Choice>
              <mc:Fallback>
                <p:oleObj name="Visio" r:id="rId3" imgW="6707491" imgH="3969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550" y="1426550"/>
                        <a:ext cx="6766900" cy="4004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61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677A3-3F9D-49D3-A6EA-DA3055C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33B9A-84C9-4AAC-9BC4-03866117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959" y="2100382"/>
            <a:ext cx="226939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CB94415-8334-48D0-93BD-CF64C2971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060218"/>
              </p:ext>
            </p:extLst>
          </p:nvPr>
        </p:nvGraphicFramePr>
        <p:xfrm>
          <a:off x="3484959" y="2100383"/>
          <a:ext cx="3847332" cy="384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Visio" r:id="rId3" imgW="2933178" imgH="2933098" progId="Visio.Drawing.11">
                  <p:embed/>
                </p:oleObj>
              </mc:Choice>
              <mc:Fallback>
                <p:oleObj name="Visio" r:id="rId3" imgW="2933178" imgH="29330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959" y="2100383"/>
                        <a:ext cx="3847332" cy="3847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95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E6BFD-F181-40A4-97EC-70AAA7FA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3F6537-0EAA-4D1F-B2D4-3B9055599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248" y="2033898"/>
            <a:ext cx="19651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0755491-6317-4DBC-B518-667154F81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913036"/>
              </p:ext>
            </p:extLst>
          </p:nvPr>
        </p:nvGraphicFramePr>
        <p:xfrm>
          <a:off x="3965248" y="2033899"/>
          <a:ext cx="3976382" cy="423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Visio" r:id="rId3" imgW="3293279" imgH="3509137" progId="Visio.Drawing.11">
                  <p:embed/>
                </p:oleObj>
              </mc:Choice>
              <mc:Fallback>
                <p:oleObj name="Visio" r:id="rId3" imgW="3293279" imgH="35091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248" y="2033899"/>
                        <a:ext cx="3976382" cy="4237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75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C238F-A06B-421B-89EA-DC6735B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859954-D228-492E-B40A-2D8F9F61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040" y="1974077"/>
            <a:ext cx="17249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097ED01-DBDB-486C-BBF8-73FED2525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59440"/>
              </p:ext>
            </p:extLst>
          </p:nvPr>
        </p:nvGraphicFramePr>
        <p:xfrm>
          <a:off x="3273040" y="1974078"/>
          <a:ext cx="4403914" cy="389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Visio" r:id="rId3" imgW="4272894" imgH="3775561" progId="Visio.Drawing.11">
                  <p:embed/>
                </p:oleObj>
              </mc:Choice>
              <mc:Fallback>
                <p:oleObj name="Visio" r:id="rId3" imgW="4272894" imgH="37755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040" y="1974078"/>
                        <a:ext cx="4403914" cy="3892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34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BE804-1EE5-4F51-8B48-2109447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CB4B685-D84B-4CD6-94D1-6AE4B51C8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69683"/>
              </p:ext>
            </p:extLst>
          </p:nvPr>
        </p:nvGraphicFramePr>
        <p:xfrm>
          <a:off x="3006961" y="1690688"/>
          <a:ext cx="6178077" cy="419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Visio" r:id="rId3" imgW="4445116" imgH="3007060" progId="Visio.Drawing.11">
                  <p:embed/>
                </p:oleObj>
              </mc:Choice>
              <mc:Fallback>
                <p:oleObj name="Visio" r:id="rId3" imgW="4445116" imgH="30070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961" y="1690688"/>
                        <a:ext cx="6178077" cy="4196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14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E3393-7278-482E-9BF6-4605E40C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355E0C9-CDF9-4ED6-A73D-FDCFA1CBC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98666"/>
              </p:ext>
            </p:extLst>
          </p:nvPr>
        </p:nvGraphicFramePr>
        <p:xfrm>
          <a:off x="3369307" y="1690688"/>
          <a:ext cx="5453386" cy="384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Visio" r:id="rId3" imgW="4445116" imgH="3127990" progId="Visio.Drawing.11">
                  <p:embed/>
                </p:oleObj>
              </mc:Choice>
              <mc:Fallback>
                <p:oleObj name="Visio" r:id="rId3" imgW="4445116" imgH="31279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307" y="1690688"/>
                        <a:ext cx="5453386" cy="3842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98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C79BE-4646-48D8-9C23-E55EAD04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3CDBA4-F7CF-4E70-A65B-4DFE54745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04587"/>
              </p:ext>
            </p:extLst>
          </p:nvPr>
        </p:nvGraphicFramePr>
        <p:xfrm>
          <a:off x="2147379" y="2401348"/>
          <a:ext cx="7897242" cy="292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Visio" r:id="rId3" imgW="5489248" imgH="2033140" progId="Visio.Drawing.11">
                  <p:embed/>
                </p:oleObj>
              </mc:Choice>
              <mc:Fallback>
                <p:oleObj name="Visio" r:id="rId3" imgW="5489248" imgH="20331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79" y="2401348"/>
                        <a:ext cx="7897242" cy="2927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48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849DA-2252-4FE9-8891-5FDEC86C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дерево – алгоритм вставки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3161E-8D1D-4141-9D0C-0D1610D1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Сформировать из добавляемого ключа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дерево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из одного узла с произвольным приоритетом;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Разделить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исходное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дерево, в которое </a:t>
            </a:r>
            <a:r>
              <a: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делается вставка,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на левое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правое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Слить деревья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Результат слияния слить с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05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030D1-7565-4D90-AE30-F1DDCDEA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C91EA1-F12F-40B2-BDE0-695A5D0F9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2F5BB83-CE07-45F0-B30A-0F3234A98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25749"/>
              </p:ext>
            </p:extLst>
          </p:nvPr>
        </p:nvGraphicFramePr>
        <p:xfrm>
          <a:off x="2751588" y="1408280"/>
          <a:ext cx="6828639" cy="40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3" imgW="6707491" imgH="3969643" progId="Visio.Drawing.11">
                  <p:embed/>
                </p:oleObj>
              </mc:Choice>
              <mc:Fallback>
                <p:oleObj name="Visio" r:id="rId3" imgW="6707491" imgH="3969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588" y="1408280"/>
                        <a:ext cx="6828639" cy="4041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57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30703-511A-4788-A6AF-BC9D3553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5B1B5C-2298-42CA-AB2B-A56865D3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634" y="1690688"/>
            <a:ext cx="18404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3C0281C-C6A6-4B51-8C7D-30C057B4D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08702"/>
              </p:ext>
            </p:extLst>
          </p:nvPr>
        </p:nvGraphicFramePr>
        <p:xfrm>
          <a:off x="2602634" y="1690689"/>
          <a:ext cx="7311472" cy="400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3" imgW="7247373" imgH="3969643" progId="Visio.Drawing.11">
                  <p:embed/>
                </p:oleObj>
              </mc:Choice>
              <mc:Fallback>
                <p:oleObj name="Visio" r:id="rId3" imgW="7247373" imgH="3969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34" y="1690689"/>
                        <a:ext cx="7311472" cy="4001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77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DDE7-9BD6-4878-B79C-946ED6EE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4B8735-DE29-4D61-AD83-CCB5CF0E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239" y="1690688"/>
            <a:ext cx="159215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59E7054-66A2-4B0A-9D7B-309728C6B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55164"/>
              </p:ext>
            </p:extLst>
          </p:nvPr>
        </p:nvGraphicFramePr>
        <p:xfrm>
          <a:off x="2491313" y="1690688"/>
          <a:ext cx="7209373" cy="394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3" imgW="7247373" imgH="3969643" progId="Visio.Drawing.11">
                  <p:embed/>
                </p:oleObj>
              </mc:Choice>
              <mc:Fallback>
                <p:oleObj name="Visio" r:id="rId3" imgW="7247373" imgH="3969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313" y="1690688"/>
                        <a:ext cx="7209373" cy="3943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9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D3AAE-B3C0-4CA9-A3C1-479BD4EE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6F3E03-BECC-42DE-90FA-28769F9F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4" y="22650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1344C68-3C2C-401C-AB5D-557BE8A2F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62804"/>
              </p:ext>
            </p:extLst>
          </p:nvPr>
        </p:nvGraphicFramePr>
        <p:xfrm>
          <a:off x="2251078" y="1548075"/>
          <a:ext cx="7689844" cy="421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3" imgW="7247373" imgH="3969643" progId="Visio.Drawing.11">
                  <p:embed/>
                </p:oleObj>
              </mc:Choice>
              <mc:Fallback>
                <p:oleObj name="Visio" r:id="rId3" imgW="7247373" imgH="3969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8" y="1548075"/>
                        <a:ext cx="7689844" cy="4218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82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856D4-403D-4E44-945D-39D495A7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D6EB30-8260-49E5-B47D-C4590A2DF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0" y="1335144"/>
            <a:ext cx="6471919" cy="4187712"/>
          </a:xfrm>
        </p:spPr>
      </p:pic>
    </p:spTree>
    <p:extLst>
      <p:ext uri="{BB962C8B-B14F-4D97-AF65-F5344CB8AC3E}">
        <p14:creationId xmlns:p14="http://schemas.microsoft.com/office/powerpoint/2010/main" val="166535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E6E6-6ED1-4019-B2A0-ADFD23BF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– добавление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DE6AF8-223D-439D-BA24-3F2E9A1C4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27" y="2116194"/>
            <a:ext cx="4376020" cy="2625612"/>
          </a:xfrm>
        </p:spPr>
      </p:pic>
    </p:spTree>
    <p:extLst>
      <p:ext uri="{BB962C8B-B14F-4D97-AF65-F5344CB8AC3E}">
        <p14:creationId xmlns:p14="http://schemas.microsoft.com/office/powerpoint/2010/main" val="3225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61BD8-8D4F-4A0A-8E18-2A2DD3E3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– добавление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D1F65D-95E5-4403-835A-10B1AE4A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7" y="2107876"/>
            <a:ext cx="4403745" cy="2642247"/>
          </a:xfrm>
        </p:spPr>
      </p:pic>
    </p:spTree>
    <p:extLst>
      <p:ext uri="{BB962C8B-B14F-4D97-AF65-F5344CB8AC3E}">
        <p14:creationId xmlns:p14="http://schemas.microsoft.com/office/powerpoint/2010/main" val="3474310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109</Words>
  <Application>Microsoft Office PowerPoint</Application>
  <PresentationFormat>Широкоэкранный</PresentationFormat>
  <Paragraphs>30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Документ Microsoft Visio 2003–2010</vt:lpstr>
      <vt:lpstr>Практикум на ЭВМ</vt:lpstr>
      <vt:lpstr>R-дерево</vt:lpstr>
      <vt:lpstr>R-дерево</vt:lpstr>
      <vt:lpstr>R-дерево</vt:lpstr>
      <vt:lpstr>R-дерево</vt:lpstr>
      <vt:lpstr>R-дерево</vt:lpstr>
      <vt:lpstr>Куча</vt:lpstr>
      <vt:lpstr>Куча – добавление </vt:lpstr>
      <vt:lpstr>Куча – добавление </vt:lpstr>
      <vt:lpstr>Куча – добавление </vt:lpstr>
      <vt:lpstr>Куча – удаление</vt:lpstr>
      <vt:lpstr>Куча – удаление</vt:lpstr>
      <vt:lpstr>Куча – удаление</vt:lpstr>
      <vt:lpstr>Куча</vt:lpstr>
      <vt:lpstr>Декартово дерево (treap)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</vt:lpstr>
      <vt:lpstr>Декартово дерево – алгоритм вставки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Практикум на ЭВМ</dc:title>
  <dc:creator>Сартасов Станислав Юрьевич</dc:creator>
  <cp:lastModifiedBy>Сартасов Станислав Юрьевич</cp:lastModifiedBy>
  <cp:revision>4</cp:revision>
  <dcterms:created xsi:type="dcterms:W3CDTF">2021-11-09T11:13:43Z</dcterms:created>
  <dcterms:modified xsi:type="dcterms:W3CDTF">2021-11-16T14:10:30Z</dcterms:modified>
</cp:coreProperties>
</file>