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A77D36-7438-46D6-B5E1-4681BD8E399C}">
          <p14:sldIdLst>
            <p14:sldId id="256"/>
            <p14:sldId id="257"/>
            <p14:sldId id="258"/>
            <p14:sldId id="259"/>
            <p14:sldId id="263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EC4EB-636B-499B-95D4-D521AE6E4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70F7B-69C5-4513-9F52-406FD1A53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EA5F5-EA42-4994-AB8D-321456FB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FB6D-2FAC-4F7A-8848-22DF1650D3B1}" type="datetimeFigureOut">
              <a:rPr lang="ru-RU" smtClean="0"/>
              <a:t>27.09.2017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110DF-9872-441E-8C6F-C8DD9C40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7DC1D-7688-4AEF-BC96-C80FC59D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87E2-8591-4BB8-8CAD-B0793F128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45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A0F99-D762-4A33-941A-9940F560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F62B6-AE08-4C2E-BB91-C2F20F3FD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35588-2FF0-46BA-ACE7-71D584581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FB6D-2FAC-4F7A-8848-22DF1650D3B1}" type="datetimeFigureOut">
              <a:rPr lang="ru-RU" smtClean="0"/>
              <a:t>27.09.2017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699C4-DAE6-4E75-8814-07F27343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CD3C0-AC72-418E-A97A-2249B790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87E2-8591-4BB8-8CAD-B0793F128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99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044408-4066-4E69-8472-C96B97A9A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E738A-A9AE-4CD5-B27C-22F3C6BD5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4A4A1-38AC-4765-9043-61C15396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FB6D-2FAC-4F7A-8848-22DF1650D3B1}" type="datetimeFigureOut">
              <a:rPr lang="ru-RU" smtClean="0"/>
              <a:t>27.09.2017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03DC4-A999-4234-83A8-30C09F3A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57E57-1CF6-4581-85CD-5A3EE82FF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87E2-8591-4BB8-8CAD-B0793F128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22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A521-74BB-4DC8-B49A-1A4AD4B79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D90BD-3916-4126-B354-1E9BF11A9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887BC-91F7-405A-9F97-C0E93777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FB6D-2FAC-4F7A-8848-22DF1650D3B1}" type="datetimeFigureOut">
              <a:rPr lang="ru-RU" smtClean="0"/>
              <a:t>27.09.2017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248E1-B2E9-4CAC-97CC-22EDAD1C8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D2A0B-24F2-4BB0-AB12-B3285A9F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87E2-8591-4BB8-8CAD-B0793F128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69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00CA0-DBCC-4C19-AC6B-518BD342D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698E5-C17C-418A-88D3-CF56AEC8A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F1E56-C8FD-47C4-80B5-B317353CB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FB6D-2FAC-4F7A-8848-22DF1650D3B1}" type="datetimeFigureOut">
              <a:rPr lang="ru-RU" smtClean="0"/>
              <a:t>27.09.2017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5E4CB-F5EF-434C-B65D-7936DA037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41826-44D5-400A-84E7-3D0BB1A6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87E2-8591-4BB8-8CAD-B0793F128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326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F3FA-D6A0-4CE7-8B85-62D868DF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EF257-0C4D-4186-A998-92A94C573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CD910-3C9B-4889-BC6F-993207420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44B64-AD35-4EAF-8471-5C307C8EB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FB6D-2FAC-4F7A-8848-22DF1650D3B1}" type="datetimeFigureOut">
              <a:rPr lang="ru-RU" smtClean="0"/>
              <a:t>27.09.2017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23647-AC38-4E1D-BC9E-D7F61363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4F353-AF74-48D1-8620-822C3F5F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87E2-8591-4BB8-8CAD-B0793F128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60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251B7-87C7-4247-AC21-87A5A0F3F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70DC4-2118-4B9E-9E95-7EDB6FC0D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76529-984E-486A-8C0B-A37533C9C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DFC4C5-F613-461D-B0FC-D904F957E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25291C-EAEE-4CC1-A84B-8D63F08D5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D0B225-B285-4489-B69E-4CA197CB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FB6D-2FAC-4F7A-8848-22DF1650D3B1}" type="datetimeFigureOut">
              <a:rPr lang="ru-RU" smtClean="0"/>
              <a:t>27.09.2017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FF5093-B8CC-47B2-8E17-A7880E755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B1EFCD-ADFB-4883-9BBF-BD455B69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87E2-8591-4BB8-8CAD-B0793F128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17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DDCB-0E43-4264-AF17-CD7773D45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C6CE08-BF0E-4D0B-89D3-72127C8A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FB6D-2FAC-4F7A-8848-22DF1650D3B1}" type="datetimeFigureOut">
              <a:rPr lang="ru-RU" smtClean="0"/>
              <a:t>27.09.2017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0E0AB-621D-48E6-BB61-C554D4259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05046-193E-4CD1-A5A0-058EC0902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87E2-8591-4BB8-8CAD-B0793F128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72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BA124-5D69-439B-8C67-3231D5CB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FB6D-2FAC-4F7A-8848-22DF1650D3B1}" type="datetimeFigureOut">
              <a:rPr lang="ru-RU" smtClean="0"/>
              <a:t>27.09.2017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74571D-42D4-4D2D-A6AE-1F944827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DB697-8727-4947-9DAD-EF146BEA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87E2-8591-4BB8-8CAD-B0793F128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76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5CC1-E4C0-4A6F-A73D-DB46FBDD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81675-9F71-43EC-8A9A-A66B30DF0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AD956-232B-4290-9641-22ABD0C3A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FAE79-2CDC-451A-AB5F-17623C8C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FB6D-2FAC-4F7A-8848-22DF1650D3B1}" type="datetimeFigureOut">
              <a:rPr lang="ru-RU" smtClean="0"/>
              <a:t>27.09.2017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AE285-4B16-48BF-9FE8-A684B11D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35239-31AA-41F2-95D6-C5A8512D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87E2-8591-4BB8-8CAD-B0793F128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96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5451-9473-4490-8486-5A57D96E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551C3A-E45D-4740-B494-477F60D57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C16FD-1F6E-4918-8DD5-4F146A34A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11C31-E32C-4A6F-9CF3-1E5D4633D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FB6D-2FAC-4F7A-8848-22DF1650D3B1}" type="datetimeFigureOut">
              <a:rPr lang="ru-RU" smtClean="0"/>
              <a:t>27.09.2017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9282C-BAF0-4CD1-9A9E-52265C5A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9926A-1FDE-4E7E-B7F3-68030DA3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87E2-8591-4BB8-8CAD-B0793F128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94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2A7001-F9D6-43D5-9427-6494F2837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29581-53B9-404F-8A2F-9D0A4C8F8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3DC18-1BE5-4425-B852-2B1B5F5D8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3FB6D-2FAC-4F7A-8848-22DF1650D3B1}" type="datetimeFigureOut">
              <a:rPr lang="ru-RU" smtClean="0"/>
              <a:t>27.09.2017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E8C3B-3827-41C1-B500-E75159698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1F820-F97B-4DEB-AB68-A60D62F12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887E2-8591-4BB8-8CAD-B0793F128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16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BD80-74F9-4EE0-A89C-F4C04FE767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Указатели в языке С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DF8F7-FC85-4E8A-9B78-5197A3AE5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030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051F8-2213-4A16-BEE4-9C2AACDE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32C2E-1DBB-491F-A3D1-A6E25F7A5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*</a:t>
            </a:r>
          </a:p>
          <a:p>
            <a:endParaRPr lang="en-US" dirty="0"/>
          </a:p>
          <a:p>
            <a:r>
              <a:rPr lang="en-US" dirty="0"/>
              <a:t>void*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[]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686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C11D-3B86-4A21-A67F-6F704A54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04019-B731-476E-8B13-36FCFA84C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* a;</a:t>
            </a:r>
          </a:p>
          <a:p>
            <a:r>
              <a:rPr lang="en-US" dirty="0" err="1"/>
              <a:t>int</a:t>
            </a:r>
            <a:r>
              <a:rPr lang="en-US" dirty="0"/>
              <a:t> b;</a:t>
            </a:r>
          </a:p>
          <a:p>
            <a:endParaRPr lang="en-US" dirty="0"/>
          </a:p>
          <a:p>
            <a:r>
              <a:rPr lang="ru-RU" dirty="0"/>
              <a:t>Разыменование (обращение к значению): </a:t>
            </a:r>
            <a:r>
              <a:rPr lang="en-US" dirty="0"/>
              <a:t>b = *a;</a:t>
            </a:r>
            <a:endParaRPr lang="ru-RU" dirty="0"/>
          </a:p>
          <a:p>
            <a:pPr lvl="1"/>
            <a:r>
              <a:rPr lang="en-US" dirty="0"/>
              <a:t>L-value, R-value</a:t>
            </a:r>
            <a:endParaRPr lang="ru-RU" dirty="0"/>
          </a:p>
          <a:p>
            <a:r>
              <a:rPr lang="ru-RU" dirty="0"/>
              <a:t>Взятие адреса: </a:t>
            </a:r>
            <a:r>
              <a:rPr lang="en-US" dirty="0"/>
              <a:t>a = &amp;b;</a:t>
            </a:r>
          </a:p>
          <a:p>
            <a:pPr lvl="1"/>
            <a:r>
              <a:rPr lang="en-US" dirty="0"/>
              <a:t>R-value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753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C427-1890-47BE-9256-95E2AEEB6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Динамиеское управление памятью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9350C-796E-4D7C-8352-5C0DA0320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</a:t>
            </a:r>
          </a:p>
          <a:p>
            <a:endParaRPr lang="en-US" dirty="0"/>
          </a:p>
          <a:p>
            <a:r>
              <a:rPr lang="en-US" dirty="0"/>
              <a:t>free</a:t>
            </a:r>
          </a:p>
          <a:p>
            <a:endParaRPr lang="en-US" dirty="0"/>
          </a:p>
          <a:p>
            <a:r>
              <a:rPr lang="en-US" dirty="0" err="1"/>
              <a:t>realloc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435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3E9F-1A19-49EA-BA03-6705A059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Арифметика указателей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D2694-7FDB-4727-9051-F504EB95F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* a;</a:t>
            </a:r>
          </a:p>
          <a:p>
            <a:r>
              <a:rPr lang="en-US" dirty="0" err="1"/>
              <a:t>int</a:t>
            </a:r>
            <a:r>
              <a:rPr lang="en-US" dirty="0"/>
              <a:t>* b = a + 4;</a:t>
            </a:r>
            <a:endParaRPr lang="ru-RU" dirty="0"/>
          </a:p>
          <a:p>
            <a:endParaRPr lang="en-US" dirty="0"/>
          </a:p>
          <a:p>
            <a:r>
              <a:rPr lang="en-US" dirty="0" err="1"/>
              <a:t>baseAddress</a:t>
            </a:r>
            <a:r>
              <a:rPr lang="en-US" dirty="0"/>
              <a:t> + </a:t>
            </a:r>
            <a:r>
              <a:rPr lang="en-US" dirty="0" err="1"/>
              <a:t>sizeof</a:t>
            </a:r>
            <a:r>
              <a:rPr lang="en-US" dirty="0"/>
              <a:t>(type)*offset;</a:t>
            </a:r>
          </a:p>
          <a:p>
            <a:endParaRPr lang="en-US" dirty="0"/>
          </a:p>
          <a:p>
            <a:r>
              <a:rPr lang="ru-RU" dirty="0"/>
              <a:t>Для </a:t>
            </a:r>
            <a:r>
              <a:rPr lang="en-US" dirty="0"/>
              <a:t>void* - 1 </a:t>
            </a:r>
            <a:r>
              <a:rPr lang="ru-RU" dirty="0"/>
              <a:t>байт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5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9A501-F921-4D3B-81D0-F63E5554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Многоуроневая косвенная адресация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01E31-B068-4E55-A593-5ABD046C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** a;</a:t>
            </a:r>
          </a:p>
          <a:p>
            <a:pPr lvl="1"/>
            <a:r>
              <a:rPr lang="ru-RU" dirty="0"/>
              <a:t>двумерные массивы</a:t>
            </a:r>
          </a:p>
          <a:p>
            <a:pPr lvl="1"/>
            <a:endParaRPr lang="ru-RU" dirty="0"/>
          </a:p>
          <a:p>
            <a:r>
              <a:rPr lang="ru-RU" dirty="0"/>
              <a:t>**</a:t>
            </a:r>
            <a:r>
              <a:rPr lang="en-US" dirty="0"/>
              <a:t>a;</a:t>
            </a:r>
          </a:p>
          <a:p>
            <a:r>
              <a:rPr lang="en-US" dirty="0" err="1"/>
              <a:t>int</a:t>
            </a:r>
            <a:r>
              <a:rPr lang="en-US" dirty="0"/>
              <a:t>* b = *a;</a:t>
            </a:r>
          </a:p>
          <a:p>
            <a:endParaRPr lang="en-US" dirty="0"/>
          </a:p>
          <a:p>
            <a:r>
              <a:rPr lang="en-US" dirty="0"/>
              <a:t>***, ****…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00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D5AF-C9CB-497A-B03F-CC72A7DB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размещения многомерных массивов в памяти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B3B7E-7716-463C-B39F-0FF19843E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Двумерный постоянного размера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[3][4];</a:t>
            </a:r>
          </a:p>
          <a:p>
            <a:pPr lvl="1"/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 ~ &amp;</a:t>
            </a:r>
            <a:r>
              <a:rPr lang="en-US" dirty="0" err="1"/>
              <a:t>arr+sizeof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)*(</a:t>
            </a:r>
            <a:r>
              <a:rPr lang="en-US" dirty="0" err="1"/>
              <a:t>i</a:t>
            </a:r>
            <a:r>
              <a:rPr lang="en-US" dirty="0"/>
              <a:t>*4+j)</a:t>
            </a:r>
          </a:p>
          <a:p>
            <a:r>
              <a:rPr lang="ru-RU" dirty="0"/>
              <a:t>Линеаризованный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arr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arr</a:t>
            </a:r>
            <a:r>
              <a:rPr lang="en-US" dirty="0"/>
              <a:t>[row*</a:t>
            </a:r>
            <a:r>
              <a:rPr lang="en-US" dirty="0" err="1"/>
              <a:t>rowLength+column</a:t>
            </a:r>
            <a:r>
              <a:rPr lang="en-US" dirty="0"/>
              <a:t>]</a:t>
            </a:r>
          </a:p>
          <a:p>
            <a:r>
              <a:rPr lang="en-US" dirty="0"/>
              <a:t>Jagged (</a:t>
            </a:r>
            <a:r>
              <a:rPr lang="ru-RU" dirty="0"/>
              <a:t>ленточный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 err="1"/>
              <a:t>int</a:t>
            </a:r>
            <a:r>
              <a:rPr lang="en-US" dirty="0"/>
              <a:t>** </a:t>
            </a:r>
            <a:r>
              <a:rPr lang="en-US" dirty="0" err="1"/>
              <a:t>arr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 ~ *(*</a:t>
            </a:r>
            <a:r>
              <a:rPr lang="en-US" dirty="0" err="1"/>
              <a:t>arr+sizeof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*)*</a:t>
            </a:r>
            <a:r>
              <a:rPr lang="en-US" dirty="0" err="1"/>
              <a:t>i</a:t>
            </a:r>
            <a:r>
              <a:rPr lang="en-US" dirty="0"/>
              <a:t>)+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)*j;</a:t>
            </a:r>
          </a:p>
          <a:p>
            <a:r>
              <a:rPr lang="ru-RU" dirty="0"/>
              <a:t>Гибридный</a:t>
            </a:r>
          </a:p>
          <a:p>
            <a:pPr lvl="1"/>
            <a:r>
              <a:rPr lang="ru-RU" dirty="0"/>
              <a:t>Вектор строк и непрерывная область памяти для значений</a:t>
            </a:r>
          </a:p>
        </p:txBody>
      </p:sp>
    </p:spTree>
    <p:extLst>
      <p:ext uri="{BB962C8B-B14F-4D97-AF65-F5344CB8AC3E}">
        <p14:creationId xmlns:p14="http://schemas.microsoft.com/office/powerpoint/2010/main" val="289415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3EE22-09F7-47C0-94B3-C68DF535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параметров по ссылке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B5D1E-A196-408B-8FE6-CA9AB839F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** </a:t>
            </a:r>
            <a:r>
              <a:rPr lang="en-US" dirty="0" err="1"/>
              <a:t>argv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void swap(</a:t>
            </a:r>
            <a:r>
              <a:rPr lang="en-US" dirty="0" err="1"/>
              <a:t>int</a:t>
            </a:r>
            <a:r>
              <a:rPr lang="en-US" dirty="0"/>
              <a:t> *a, </a:t>
            </a:r>
            <a:r>
              <a:rPr lang="en-US" dirty="0" err="1"/>
              <a:t>int</a:t>
            </a:r>
            <a:r>
              <a:rPr lang="en-US" dirty="0"/>
              <a:t>* b)</a:t>
            </a:r>
          </a:p>
          <a:p>
            <a:endParaRPr lang="en-US" dirty="0"/>
          </a:p>
          <a:p>
            <a:r>
              <a:rPr lang="ru-RU" dirty="0"/>
              <a:t>По значению – копия параметра кладётся в стек</a:t>
            </a:r>
          </a:p>
          <a:p>
            <a:pPr lvl="1"/>
            <a:r>
              <a:rPr lang="ru-RU" dirty="0"/>
              <a:t>Изменения внутри функции не видны снаружи</a:t>
            </a:r>
          </a:p>
          <a:p>
            <a:r>
              <a:rPr lang="ru-RU" dirty="0"/>
              <a:t>По ссылке – копия указателя на значение кладётся в стек</a:t>
            </a:r>
          </a:p>
          <a:p>
            <a:pPr lvl="1"/>
            <a:r>
              <a:rPr lang="ru-RU" dirty="0"/>
              <a:t>Изменения внутри функции видны снаружи</a:t>
            </a:r>
          </a:p>
        </p:txBody>
      </p:sp>
    </p:spTree>
    <p:extLst>
      <p:ext uri="{BB962C8B-B14F-4D97-AF65-F5344CB8AC3E}">
        <p14:creationId xmlns:p14="http://schemas.microsoft.com/office/powerpoint/2010/main" val="790389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239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Указатели в языке С</vt:lpstr>
      <vt:lpstr>Синтаксис</vt:lpstr>
      <vt:lpstr>Операции</vt:lpstr>
      <vt:lpstr>Динамиеское управление памятью</vt:lpstr>
      <vt:lpstr>Арифметика указателей</vt:lpstr>
      <vt:lpstr>Многоуроневая косвенная адресация</vt:lpstr>
      <vt:lpstr>Варианты размещения многомерных массивов в памяти</vt:lpstr>
      <vt:lpstr>Передача параметров по ссылке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Указатели в языке С</dc:title>
  <dc:creator>Сартасов Станислав</dc:creator>
  <cp:lastModifiedBy>Сартасов Станислав</cp:lastModifiedBy>
  <cp:revision>5</cp:revision>
  <dcterms:created xsi:type="dcterms:W3CDTF">2017-09-27T06:43:33Z</dcterms:created>
  <dcterms:modified xsi:type="dcterms:W3CDTF">2017-09-27T07:11:53Z</dcterms:modified>
</cp:coreProperties>
</file>