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4A0EB9-7797-4B3E-9295-139866493C6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F593E55-92F7-4DD3-974E-898FEE66872B}">
      <dgm:prSet phldrT="[Текст]" custT="1"/>
      <dgm:spPr/>
      <dgm:t>
        <a:bodyPr/>
        <a:lstStyle/>
        <a:p>
          <a:r>
            <a:rPr lang="en-US" sz="3200" dirty="0" smtClean="0"/>
            <a:t>&lt;source&gt;</a:t>
          </a:r>
          <a:endParaRPr lang="ru-RU" sz="3200" dirty="0"/>
        </a:p>
      </dgm:t>
    </dgm:pt>
    <dgm:pt modelId="{3BCE058C-7FB1-42CC-A50E-B6AC8052F59B}" type="parTrans" cxnId="{83DA4A92-8512-4F55-B00B-26650F6ED311}">
      <dgm:prSet/>
      <dgm:spPr/>
      <dgm:t>
        <a:bodyPr/>
        <a:lstStyle/>
        <a:p>
          <a:endParaRPr lang="ru-RU"/>
        </a:p>
      </dgm:t>
    </dgm:pt>
    <dgm:pt modelId="{8FB890F2-4194-4652-8DA4-8E6AB9AE6B7E}" type="sibTrans" cxnId="{83DA4A92-8512-4F55-B00B-26650F6ED311}">
      <dgm:prSet/>
      <dgm:spPr/>
      <dgm:t>
        <a:bodyPr/>
        <a:lstStyle/>
        <a:p>
          <a:endParaRPr lang="ru-RU"/>
        </a:p>
      </dgm:t>
    </dgm:pt>
    <dgm:pt modelId="{2AA13BA5-C24E-49E8-BA01-E0D604C77997}">
      <dgm:prSet phldrT="[Текст]" custT="1"/>
      <dgm:spPr/>
      <dgm:t>
        <a:bodyPr/>
        <a:lstStyle/>
        <a:p>
          <a:r>
            <a:rPr lang="en-US" sz="2000" dirty="0" smtClean="0"/>
            <a:t>daily</a:t>
          </a:r>
          <a:endParaRPr lang="ru-RU" sz="2000" dirty="0"/>
        </a:p>
      </dgm:t>
    </dgm:pt>
    <dgm:pt modelId="{7BC33408-A831-455D-921B-C027274CDDED}" type="parTrans" cxnId="{B4BF072F-503E-4EF7-851D-5A879BFF5525}">
      <dgm:prSet/>
      <dgm:spPr/>
      <dgm:t>
        <a:bodyPr/>
        <a:lstStyle/>
        <a:p>
          <a:endParaRPr lang="ru-RU"/>
        </a:p>
      </dgm:t>
    </dgm:pt>
    <dgm:pt modelId="{6FE821BB-94A9-4E99-ADB1-F435307570EB}" type="sibTrans" cxnId="{B4BF072F-503E-4EF7-851D-5A879BFF5525}">
      <dgm:prSet/>
      <dgm:spPr/>
      <dgm:t>
        <a:bodyPr/>
        <a:lstStyle/>
        <a:p>
          <a:endParaRPr lang="ru-RU"/>
        </a:p>
      </dgm:t>
    </dgm:pt>
    <dgm:pt modelId="{F5E76E2B-9EE9-4D07-B4AA-0FA2DFF4CA41}">
      <dgm:prSet phldrT="[Текст]"/>
      <dgm:spPr/>
      <dgm:t>
        <a:bodyPr/>
        <a:lstStyle/>
        <a:p>
          <a:r>
            <a:rPr lang="en-US" dirty="0" smtClean="0"/>
            <a:t>dictionary</a:t>
          </a:r>
          <a:endParaRPr lang="ru-RU" dirty="0"/>
        </a:p>
      </dgm:t>
    </dgm:pt>
    <dgm:pt modelId="{6B1E5439-2CC8-44EA-9209-9E4EA08386F5}" type="parTrans" cxnId="{4D7ECB76-5D5F-40F7-9A64-207A101DF33E}">
      <dgm:prSet/>
      <dgm:spPr/>
      <dgm:t>
        <a:bodyPr/>
        <a:lstStyle/>
        <a:p>
          <a:endParaRPr lang="ru-RU"/>
        </a:p>
      </dgm:t>
    </dgm:pt>
    <dgm:pt modelId="{F5F92171-0468-4ED2-B718-51A9D7B3A34E}" type="sibTrans" cxnId="{4D7ECB76-5D5F-40F7-9A64-207A101DF33E}">
      <dgm:prSet/>
      <dgm:spPr/>
      <dgm:t>
        <a:bodyPr/>
        <a:lstStyle/>
        <a:p>
          <a:endParaRPr lang="ru-RU"/>
        </a:p>
      </dgm:t>
    </dgm:pt>
    <dgm:pt modelId="{3C1A066B-8D8F-4281-8554-B18051886A52}">
      <dgm:prSet phldrT="[Текст]"/>
      <dgm:spPr/>
      <dgm:t>
        <a:bodyPr/>
        <a:lstStyle/>
        <a:p>
          <a:r>
            <a:rPr lang="en-US" dirty="0" smtClean="0"/>
            <a:t>facts</a:t>
          </a:r>
          <a:endParaRPr lang="ru-RU" dirty="0"/>
        </a:p>
      </dgm:t>
    </dgm:pt>
    <dgm:pt modelId="{8029EC69-D836-435C-8461-A621DEE08761}" type="parTrans" cxnId="{D15AFAD7-EF4D-43E4-98D3-080F909E6034}">
      <dgm:prSet/>
      <dgm:spPr/>
      <dgm:t>
        <a:bodyPr/>
        <a:lstStyle/>
        <a:p>
          <a:endParaRPr lang="ru-RU"/>
        </a:p>
      </dgm:t>
    </dgm:pt>
    <dgm:pt modelId="{755FBEDA-40FD-4431-8D0D-1D79D48A871B}" type="sibTrans" cxnId="{D15AFAD7-EF4D-43E4-98D3-080F909E6034}">
      <dgm:prSet/>
      <dgm:spPr/>
      <dgm:t>
        <a:bodyPr/>
        <a:lstStyle/>
        <a:p>
          <a:endParaRPr lang="ru-RU"/>
        </a:p>
      </dgm:t>
    </dgm:pt>
    <dgm:pt modelId="{09B739AB-9934-4D95-9F63-54816314B426}">
      <dgm:prSet phldrT="[Текст]"/>
      <dgm:spPr/>
      <dgm:t>
        <a:bodyPr/>
        <a:lstStyle/>
        <a:p>
          <a:r>
            <a:rPr lang="en-US" dirty="0" err="1" smtClean="0"/>
            <a:t>monday</a:t>
          </a:r>
          <a:endParaRPr lang="ru-RU" dirty="0"/>
        </a:p>
      </dgm:t>
    </dgm:pt>
    <dgm:pt modelId="{2419519F-BC2F-48BC-A8A7-40826AA0E0F1}" type="parTrans" cxnId="{9A2DEF7E-6E22-4947-B2D8-74DB6082EDAF}">
      <dgm:prSet/>
      <dgm:spPr/>
      <dgm:t>
        <a:bodyPr/>
        <a:lstStyle/>
        <a:p>
          <a:endParaRPr lang="ru-RU"/>
        </a:p>
      </dgm:t>
    </dgm:pt>
    <dgm:pt modelId="{02D99285-E13B-4E7A-A8DD-F880A1703E7A}" type="sibTrans" cxnId="{9A2DEF7E-6E22-4947-B2D8-74DB6082EDAF}">
      <dgm:prSet/>
      <dgm:spPr/>
      <dgm:t>
        <a:bodyPr/>
        <a:lstStyle/>
        <a:p>
          <a:endParaRPr lang="ru-RU"/>
        </a:p>
      </dgm:t>
    </dgm:pt>
    <dgm:pt modelId="{0F6A4A6C-F910-4458-B5E5-448802A76B29}">
      <dgm:prSet phldrT="[Текст]" custT="1"/>
      <dgm:spPr/>
      <dgm:t>
        <a:bodyPr/>
        <a:lstStyle/>
        <a:p>
          <a:r>
            <a:rPr lang="en-US" sz="2000" dirty="0" smtClean="0"/>
            <a:t>monthly</a:t>
          </a:r>
          <a:endParaRPr lang="ru-RU" sz="2000" dirty="0"/>
        </a:p>
      </dgm:t>
    </dgm:pt>
    <dgm:pt modelId="{7A90657D-4AB6-4ADD-9687-9A5FA6A92FF5}" type="parTrans" cxnId="{7A633AD4-A231-464C-B8AE-30CA5EBD5291}">
      <dgm:prSet/>
      <dgm:spPr/>
      <dgm:t>
        <a:bodyPr/>
        <a:lstStyle/>
        <a:p>
          <a:endParaRPr lang="ru-RU"/>
        </a:p>
      </dgm:t>
    </dgm:pt>
    <dgm:pt modelId="{33865C49-50AD-4140-8F88-E3F684F20152}" type="sibTrans" cxnId="{7A633AD4-A231-464C-B8AE-30CA5EBD5291}">
      <dgm:prSet/>
      <dgm:spPr/>
      <dgm:t>
        <a:bodyPr/>
        <a:lstStyle/>
        <a:p>
          <a:endParaRPr lang="ru-RU"/>
        </a:p>
      </dgm:t>
    </dgm:pt>
    <dgm:pt modelId="{E5407843-8026-4F8E-90A7-6A9A43864BB4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5072D8FE-AC4B-441C-901A-05F4D8BDF5EB}" type="parTrans" cxnId="{8BA7CB95-7677-4516-BC88-59E7742CA4B8}">
      <dgm:prSet/>
      <dgm:spPr/>
      <dgm:t>
        <a:bodyPr/>
        <a:lstStyle/>
        <a:p>
          <a:endParaRPr lang="ru-RU"/>
        </a:p>
      </dgm:t>
    </dgm:pt>
    <dgm:pt modelId="{F3F11D40-9E4C-457E-A1BE-9D4BB54C42C9}" type="sibTrans" cxnId="{8BA7CB95-7677-4516-BC88-59E7742CA4B8}">
      <dgm:prSet/>
      <dgm:spPr/>
      <dgm:t>
        <a:bodyPr/>
        <a:lstStyle/>
        <a:p>
          <a:endParaRPr lang="ru-RU"/>
        </a:p>
      </dgm:t>
    </dgm:pt>
    <dgm:pt modelId="{B2F66815-84A0-41C7-AE99-FF4C8B4364C1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2BDB9F3D-EA16-4563-B139-061CA55A5BB7}" type="parTrans" cxnId="{8487BFEF-EC87-47FF-B0B5-115A261CC9E5}">
      <dgm:prSet/>
      <dgm:spPr/>
      <dgm:t>
        <a:bodyPr/>
        <a:lstStyle/>
        <a:p>
          <a:endParaRPr lang="ru-RU"/>
        </a:p>
      </dgm:t>
    </dgm:pt>
    <dgm:pt modelId="{246B51C5-3536-4763-B702-CD3A75CD854C}" type="sibTrans" cxnId="{8487BFEF-EC87-47FF-B0B5-115A261CC9E5}">
      <dgm:prSet/>
      <dgm:spPr/>
      <dgm:t>
        <a:bodyPr/>
        <a:lstStyle/>
        <a:p>
          <a:endParaRPr lang="ru-RU"/>
        </a:p>
      </dgm:t>
    </dgm:pt>
    <dgm:pt modelId="{65073EAA-3A20-4ED5-891E-04D45BB57583}">
      <dgm:prSet phldrT="[Текст]"/>
      <dgm:spPr/>
      <dgm:t>
        <a:bodyPr/>
        <a:lstStyle/>
        <a:p>
          <a:r>
            <a:rPr lang="en-US" dirty="0" smtClean="0"/>
            <a:t>1 day</a:t>
          </a:r>
          <a:endParaRPr lang="ru-RU" dirty="0"/>
        </a:p>
      </dgm:t>
    </dgm:pt>
    <dgm:pt modelId="{028DC30F-1810-4208-9999-AA5421908E8C}" type="parTrans" cxnId="{7C016BB0-FE77-4334-9317-BC42A3719C1D}">
      <dgm:prSet/>
      <dgm:spPr/>
      <dgm:t>
        <a:bodyPr/>
        <a:lstStyle/>
        <a:p>
          <a:endParaRPr lang="ru-RU"/>
        </a:p>
      </dgm:t>
    </dgm:pt>
    <dgm:pt modelId="{B7A391A6-4F76-46E6-8314-A921C8EAF24E}" type="sibTrans" cxnId="{7C016BB0-FE77-4334-9317-BC42A3719C1D}">
      <dgm:prSet/>
      <dgm:spPr/>
      <dgm:t>
        <a:bodyPr/>
        <a:lstStyle/>
        <a:p>
          <a:endParaRPr lang="ru-RU"/>
        </a:p>
      </dgm:t>
    </dgm:pt>
    <dgm:pt modelId="{425903EA-A9C3-4A5A-8086-A3A41F195246}">
      <dgm:prSet phldrT="[Текст]"/>
      <dgm:spPr/>
      <dgm:t>
        <a:bodyPr/>
        <a:lstStyle/>
        <a:p>
          <a:r>
            <a:rPr lang="en-US" dirty="0" smtClean="0"/>
            <a:t>30 day</a:t>
          </a:r>
          <a:endParaRPr lang="ru-RU" dirty="0"/>
        </a:p>
      </dgm:t>
    </dgm:pt>
    <dgm:pt modelId="{BB26207B-9E85-43DF-A7A9-367960B33131}" type="parTrans" cxnId="{ADC82B5F-4E32-4085-8449-D0AA579542B8}">
      <dgm:prSet/>
      <dgm:spPr/>
      <dgm:t>
        <a:bodyPr/>
        <a:lstStyle/>
        <a:p>
          <a:endParaRPr lang="ru-RU"/>
        </a:p>
      </dgm:t>
    </dgm:pt>
    <dgm:pt modelId="{490EAB10-B500-4553-A1A8-81BA9DC49EE9}" type="sibTrans" cxnId="{ADC82B5F-4E32-4085-8449-D0AA579542B8}">
      <dgm:prSet/>
      <dgm:spPr/>
      <dgm:t>
        <a:bodyPr/>
        <a:lstStyle/>
        <a:p>
          <a:endParaRPr lang="ru-RU"/>
        </a:p>
      </dgm:t>
    </dgm:pt>
    <dgm:pt modelId="{913823F3-DE81-46BE-BB81-1A8E651B543E}">
      <dgm:prSet phldrT="[Текст]"/>
      <dgm:spPr/>
      <dgm:t>
        <a:bodyPr/>
        <a:lstStyle/>
        <a:p>
          <a:r>
            <a:rPr lang="en-US" dirty="0" smtClean="0"/>
            <a:t>&lt;object name 1&gt;</a:t>
          </a:r>
          <a:endParaRPr lang="ru-RU" dirty="0"/>
        </a:p>
      </dgm:t>
    </dgm:pt>
    <dgm:pt modelId="{26687A53-F5C9-4CC1-A08B-406901F86316}" type="parTrans" cxnId="{02E29F77-5FD9-4CAF-981C-DB7536C52A65}">
      <dgm:prSet/>
      <dgm:spPr/>
      <dgm:t>
        <a:bodyPr/>
        <a:lstStyle/>
        <a:p>
          <a:endParaRPr lang="ru-RU"/>
        </a:p>
      </dgm:t>
    </dgm:pt>
    <dgm:pt modelId="{6699E9E2-CCCB-473E-AADB-EC0239B0F601}" type="sibTrans" cxnId="{02E29F77-5FD9-4CAF-981C-DB7536C52A65}">
      <dgm:prSet/>
      <dgm:spPr/>
      <dgm:t>
        <a:bodyPr/>
        <a:lstStyle/>
        <a:p>
          <a:endParaRPr lang="ru-RU"/>
        </a:p>
      </dgm:t>
    </dgm:pt>
    <dgm:pt modelId="{3AB97697-6458-49FA-BF45-88CA44A892AF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3BBCE1EF-44DA-4346-AC3A-3FF3ADCFDEB7}" type="parTrans" cxnId="{7EF00955-4D88-42E0-B377-AF3E011298D8}">
      <dgm:prSet/>
      <dgm:spPr/>
      <dgm:t>
        <a:bodyPr/>
        <a:lstStyle/>
        <a:p>
          <a:endParaRPr lang="ru-RU"/>
        </a:p>
      </dgm:t>
    </dgm:pt>
    <dgm:pt modelId="{EC9B62FC-F0EB-491C-8940-AD1F350657AF}" type="sibTrans" cxnId="{7EF00955-4D88-42E0-B377-AF3E011298D8}">
      <dgm:prSet/>
      <dgm:spPr/>
      <dgm:t>
        <a:bodyPr/>
        <a:lstStyle/>
        <a:p>
          <a:endParaRPr lang="ru-RU"/>
        </a:p>
      </dgm:t>
    </dgm:pt>
    <dgm:pt modelId="{1E29BCF0-A208-4646-A8B2-B684A17FB01F}">
      <dgm:prSet phldrT="[Текст]"/>
      <dgm:spPr/>
      <dgm:t>
        <a:bodyPr/>
        <a:lstStyle/>
        <a:p>
          <a:r>
            <a:rPr lang="en-US" dirty="0" smtClean="0"/>
            <a:t>&lt;object name k&gt;</a:t>
          </a:r>
          <a:endParaRPr lang="ru-RU" dirty="0"/>
        </a:p>
      </dgm:t>
    </dgm:pt>
    <dgm:pt modelId="{A8BB1473-4E11-40E0-8430-807D4075A2E0}" type="parTrans" cxnId="{89DFFB85-7921-4D9A-BC5F-1B84148637A4}">
      <dgm:prSet/>
      <dgm:spPr/>
      <dgm:t>
        <a:bodyPr/>
        <a:lstStyle/>
        <a:p>
          <a:endParaRPr lang="ru-RU"/>
        </a:p>
      </dgm:t>
    </dgm:pt>
    <dgm:pt modelId="{6ECDED66-55C2-43D3-BB5E-7D9085965555}" type="sibTrans" cxnId="{89DFFB85-7921-4D9A-BC5F-1B84148637A4}">
      <dgm:prSet/>
      <dgm:spPr/>
      <dgm:t>
        <a:bodyPr/>
        <a:lstStyle/>
        <a:p>
          <a:endParaRPr lang="ru-RU"/>
        </a:p>
      </dgm:t>
    </dgm:pt>
    <dgm:pt modelId="{99D7E155-F245-4FD7-A55A-FC4A2CD91639}">
      <dgm:prSet phldrT="[Текст]"/>
      <dgm:spPr/>
      <dgm:t>
        <a:bodyPr/>
        <a:lstStyle/>
        <a:p>
          <a:r>
            <a:rPr lang="en-US" dirty="0" smtClean="0"/>
            <a:t>&lt;object name x&gt;</a:t>
          </a:r>
          <a:endParaRPr lang="ru-RU" dirty="0"/>
        </a:p>
      </dgm:t>
    </dgm:pt>
    <dgm:pt modelId="{B460535D-23A8-4578-AEB5-35DD04ECDDC3}" type="parTrans" cxnId="{D334E90B-641D-4B16-AAD7-321CC4DF203C}">
      <dgm:prSet/>
      <dgm:spPr/>
      <dgm:t>
        <a:bodyPr/>
        <a:lstStyle/>
        <a:p>
          <a:endParaRPr lang="ru-RU"/>
        </a:p>
      </dgm:t>
    </dgm:pt>
    <dgm:pt modelId="{F6A59252-14EB-4D46-80F0-4F3A25C2347E}" type="sibTrans" cxnId="{D334E90B-641D-4B16-AAD7-321CC4DF203C}">
      <dgm:prSet/>
      <dgm:spPr/>
      <dgm:t>
        <a:bodyPr/>
        <a:lstStyle/>
        <a:p>
          <a:endParaRPr lang="ru-RU"/>
        </a:p>
      </dgm:t>
    </dgm:pt>
    <dgm:pt modelId="{0A0E3007-25E1-4FB7-ABA6-28D52486158C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B07EC775-4F1D-4969-A7F9-C9F455386FCF}" type="parTrans" cxnId="{1379B6B6-C841-4FD4-A723-DEBB1E8CD18B}">
      <dgm:prSet/>
      <dgm:spPr/>
      <dgm:t>
        <a:bodyPr/>
        <a:lstStyle/>
        <a:p>
          <a:endParaRPr lang="ru-RU"/>
        </a:p>
      </dgm:t>
    </dgm:pt>
    <dgm:pt modelId="{6E886CF4-D1C6-4072-BF85-6B0168124C9D}" type="sibTrans" cxnId="{1379B6B6-C841-4FD4-A723-DEBB1E8CD18B}">
      <dgm:prSet/>
      <dgm:spPr/>
      <dgm:t>
        <a:bodyPr/>
        <a:lstStyle/>
        <a:p>
          <a:endParaRPr lang="ru-RU"/>
        </a:p>
      </dgm:t>
    </dgm:pt>
    <dgm:pt modelId="{0BD4FC46-B5D7-4A0A-AD8A-6946159D4458}">
      <dgm:prSet phldrT="[Текст]"/>
      <dgm:spPr/>
      <dgm:t>
        <a:bodyPr/>
        <a:lstStyle/>
        <a:p>
          <a:r>
            <a:rPr lang="en-US" dirty="0" smtClean="0"/>
            <a:t>&lt;object name z&gt;</a:t>
          </a:r>
          <a:endParaRPr lang="ru-RU" dirty="0"/>
        </a:p>
      </dgm:t>
    </dgm:pt>
    <dgm:pt modelId="{69E0DFEC-5560-4A9D-8D9A-860A018FEFA7}" type="parTrans" cxnId="{67EB4857-64E7-4336-9657-B2F5B1269F17}">
      <dgm:prSet/>
      <dgm:spPr/>
      <dgm:t>
        <a:bodyPr/>
        <a:lstStyle/>
        <a:p>
          <a:endParaRPr lang="ru-RU"/>
        </a:p>
      </dgm:t>
    </dgm:pt>
    <dgm:pt modelId="{7AB0C80D-F4E1-424F-951A-0BCE89AF69B4}" type="sibTrans" cxnId="{67EB4857-64E7-4336-9657-B2F5B1269F17}">
      <dgm:prSet/>
      <dgm:spPr/>
      <dgm:t>
        <a:bodyPr/>
        <a:lstStyle/>
        <a:p>
          <a:endParaRPr lang="ru-RU"/>
        </a:p>
      </dgm:t>
    </dgm:pt>
    <dgm:pt modelId="{171A65AD-69E2-4345-9720-0591DE81CB3A}">
      <dgm:prSet phldrT="[Текст]" custT="1"/>
      <dgm:spPr/>
      <dgm:t>
        <a:bodyPr/>
        <a:lstStyle/>
        <a:p>
          <a:r>
            <a:rPr lang="en-US" sz="2000" dirty="0" smtClean="0"/>
            <a:t>weekly</a:t>
          </a:r>
          <a:endParaRPr lang="ru-RU" dirty="0"/>
        </a:p>
      </dgm:t>
    </dgm:pt>
    <dgm:pt modelId="{3D7AB005-EF7C-48F5-AD42-5FD63F15E6AE}" type="parTrans" cxnId="{9A4FC3A6-BD2E-443D-82BE-C98699CCDA3A}">
      <dgm:prSet/>
      <dgm:spPr/>
      <dgm:t>
        <a:bodyPr/>
        <a:lstStyle/>
        <a:p>
          <a:endParaRPr lang="ru-RU"/>
        </a:p>
      </dgm:t>
    </dgm:pt>
    <dgm:pt modelId="{33CD32F2-6CEC-4F5B-B602-0CA6992FD5AB}" type="sibTrans" cxnId="{9A4FC3A6-BD2E-443D-82BE-C98699CCDA3A}">
      <dgm:prSet/>
      <dgm:spPr/>
      <dgm:t>
        <a:bodyPr/>
        <a:lstStyle/>
        <a:p>
          <a:endParaRPr lang="ru-RU"/>
        </a:p>
      </dgm:t>
    </dgm:pt>
    <dgm:pt modelId="{92E1EEC7-901E-4337-8889-98D0AA210428}">
      <dgm:prSet phldrT="[Текст]"/>
      <dgm:spPr/>
      <dgm:t>
        <a:bodyPr/>
        <a:lstStyle/>
        <a:p>
          <a:r>
            <a:rPr lang="en-US" dirty="0" smtClean="0"/>
            <a:t>&lt;object name 1&gt;</a:t>
          </a:r>
          <a:endParaRPr lang="ru-RU" dirty="0"/>
        </a:p>
      </dgm:t>
    </dgm:pt>
    <dgm:pt modelId="{5358BF47-C1B3-4E32-B105-FFA8B64E1B50}" type="parTrans" cxnId="{949B91FC-4FF5-404E-9557-EE6AC7540D71}">
      <dgm:prSet/>
      <dgm:spPr/>
      <dgm:t>
        <a:bodyPr/>
        <a:lstStyle/>
        <a:p>
          <a:endParaRPr lang="ru-RU"/>
        </a:p>
      </dgm:t>
    </dgm:pt>
    <dgm:pt modelId="{F5352697-A85F-4D9C-8048-648765F42113}" type="sibTrans" cxnId="{949B91FC-4FF5-404E-9557-EE6AC7540D71}">
      <dgm:prSet/>
      <dgm:spPr/>
      <dgm:t>
        <a:bodyPr/>
        <a:lstStyle/>
        <a:p>
          <a:endParaRPr lang="ru-RU"/>
        </a:p>
      </dgm:t>
    </dgm:pt>
    <dgm:pt modelId="{63A28948-05B2-4C95-B114-434B779E4E0E}">
      <dgm:prSet phldrT="[Текст]"/>
      <dgm:spPr/>
      <dgm:t>
        <a:bodyPr/>
        <a:lstStyle/>
        <a:p>
          <a:r>
            <a:rPr lang="en-US" dirty="0" smtClean="0"/>
            <a:t>&lt;object name k&gt;</a:t>
          </a:r>
          <a:endParaRPr lang="ru-RU" dirty="0"/>
        </a:p>
      </dgm:t>
    </dgm:pt>
    <dgm:pt modelId="{3950D821-22CB-402C-8BD8-37638F71ED9D}" type="parTrans" cxnId="{6892DCE4-386C-4C72-808A-02E61BE68E0B}">
      <dgm:prSet/>
      <dgm:spPr/>
      <dgm:t>
        <a:bodyPr/>
        <a:lstStyle/>
        <a:p>
          <a:endParaRPr lang="ru-RU"/>
        </a:p>
      </dgm:t>
    </dgm:pt>
    <dgm:pt modelId="{A253A646-A19E-4743-A1AA-D5D2BE4596B5}" type="sibTrans" cxnId="{6892DCE4-386C-4C72-808A-02E61BE68E0B}">
      <dgm:prSet/>
      <dgm:spPr/>
      <dgm:t>
        <a:bodyPr/>
        <a:lstStyle/>
        <a:p>
          <a:endParaRPr lang="ru-RU"/>
        </a:p>
      </dgm:t>
    </dgm:pt>
    <dgm:pt modelId="{99C5601C-610B-41EE-B5F5-9EF774005F26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1B20EEF0-F774-436D-95FE-F6840C7BBDEE}" type="parTrans" cxnId="{C5E77F9B-5DE4-471F-90AD-E3F6CC38DE4B}">
      <dgm:prSet/>
      <dgm:spPr/>
      <dgm:t>
        <a:bodyPr/>
        <a:lstStyle/>
        <a:p>
          <a:endParaRPr lang="ru-RU"/>
        </a:p>
      </dgm:t>
    </dgm:pt>
    <dgm:pt modelId="{83137DDB-246C-45FD-AC06-7FBEE0491B04}" type="sibTrans" cxnId="{C5E77F9B-5DE4-471F-90AD-E3F6CC38DE4B}">
      <dgm:prSet/>
      <dgm:spPr/>
      <dgm:t>
        <a:bodyPr/>
        <a:lstStyle/>
        <a:p>
          <a:endParaRPr lang="ru-RU"/>
        </a:p>
      </dgm:t>
    </dgm:pt>
    <dgm:pt modelId="{CF2665E3-9C66-4A01-A070-CFD9A95D832A}">
      <dgm:prSet phldrT="[Текст]"/>
      <dgm:spPr/>
      <dgm:t>
        <a:bodyPr/>
        <a:lstStyle/>
        <a:p>
          <a:r>
            <a:rPr lang="en-US" dirty="0" err="1" smtClean="0"/>
            <a:t>sunday</a:t>
          </a:r>
          <a:endParaRPr lang="ru-RU" dirty="0"/>
        </a:p>
      </dgm:t>
    </dgm:pt>
    <dgm:pt modelId="{02BF2D35-38EF-4469-AC22-4C174C5BC430}" type="parTrans" cxnId="{BB283C23-ADEC-4846-91EA-9D99D5BBDB56}">
      <dgm:prSet/>
      <dgm:spPr/>
      <dgm:t>
        <a:bodyPr/>
        <a:lstStyle/>
        <a:p>
          <a:endParaRPr lang="ru-RU"/>
        </a:p>
      </dgm:t>
    </dgm:pt>
    <dgm:pt modelId="{1B7280D0-F52F-4762-921D-336049F68150}" type="sibTrans" cxnId="{BB283C23-ADEC-4846-91EA-9D99D5BBDB56}">
      <dgm:prSet/>
      <dgm:spPr/>
      <dgm:t>
        <a:bodyPr/>
        <a:lstStyle/>
        <a:p>
          <a:endParaRPr lang="ru-RU"/>
        </a:p>
      </dgm:t>
    </dgm:pt>
    <dgm:pt modelId="{6675CC5D-8136-493F-BD8A-DD847115F37A}">
      <dgm:prSet phldrT="[Текст]"/>
      <dgm:spPr/>
      <dgm:t>
        <a:bodyPr/>
        <a:lstStyle/>
        <a:p>
          <a:r>
            <a:rPr lang="en-US" dirty="0" smtClean="0"/>
            <a:t>&lt;object name 1&gt;</a:t>
          </a:r>
          <a:endParaRPr lang="ru-RU" dirty="0"/>
        </a:p>
      </dgm:t>
    </dgm:pt>
    <dgm:pt modelId="{DE341007-E72D-4E72-9B0D-FE0ACA83829D}" type="parTrans" cxnId="{FAAA0333-9E3A-49DD-8439-2AC2C2FD51B4}">
      <dgm:prSet/>
      <dgm:spPr/>
      <dgm:t>
        <a:bodyPr/>
        <a:lstStyle/>
        <a:p>
          <a:endParaRPr lang="ru-RU"/>
        </a:p>
      </dgm:t>
    </dgm:pt>
    <dgm:pt modelId="{25689056-F68E-4FEA-ACCB-F1087EB3EA2B}" type="sibTrans" cxnId="{FAAA0333-9E3A-49DD-8439-2AC2C2FD51B4}">
      <dgm:prSet/>
      <dgm:spPr/>
      <dgm:t>
        <a:bodyPr/>
        <a:lstStyle/>
        <a:p>
          <a:endParaRPr lang="ru-RU"/>
        </a:p>
      </dgm:t>
    </dgm:pt>
    <dgm:pt modelId="{26D0B9F5-B9CE-4734-9DD9-E5469B723B3A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973D4B3E-7231-4325-BABD-6B01072229BF}" type="parTrans" cxnId="{8A507274-E62B-4D06-BA56-7BDBB80BDE15}">
      <dgm:prSet/>
      <dgm:spPr/>
      <dgm:t>
        <a:bodyPr/>
        <a:lstStyle/>
        <a:p>
          <a:endParaRPr lang="ru-RU"/>
        </a:p>
      </dgm:t>
    </dgm:pt>
    <dgm:pt modelId="{5A5764D9-D961-45B9-87FE-3E7F372E9D78}" type="sibTrans" cxnId="{8A507274-E62B-4D06-BA56-7BDBB80BDE15}">
      <dgm:prSet/>
      <dgm:spPr/>
      <dgm:t>
        <a:bodyPr/>
        <a:lstStyle/>
        <a:p>
          <a:endParaRPr lang="ru-RU"/>
        </a:p>
      </dgm:t>
    </dgm:pt>
    <dgm:pt modelId="{ACFB1F8B-74F3-4E48-9E7B-A7AC731048C6}">
      <dgm:prSet phldrT="[Текст]"/>
      <dgm:spPr/>
      <dgm:t>
        <a:bodyPr/>
        <a:lstStyle/>
        <a:p>
          <a:r>
            <a:rPr lang="en-US" dirty="0" smtClean="0"/>
            <a:t>&lt;object name k&gt;</a:t>
          </a:r>
          <a:endParaRPr lang="ru-RU" dirty="0"/>
        </a:p>
      </dgm:t>
    </dgm:pt>
    <dgm:pt modelId="{97B26CBC-ECFA-41B9-B80F-106991894453}" type="parTrans" cxnId="{48D7429A-9F4D-4FB9-A064-BC4AFC808992}">
      <dgm:prSet/>
      <dgm:spPr/>
      <dgm:t>
        <a:bodyPr/>
        <a:lstStyle/>
        <a:p>
          <a:endParaRPr lang="ru-RU"/>
        </a:p>
      </dgm:t>
    </dgm:pt>
    <dgm:pt modelId="{98F91D2A-A173-44BE-8019-B45C43E51C93}" type="sibTrans" cxnId="{48D7429A-9F4D-4FB9-A064-BC4AFC808992}">
      <dgm:prSet/>
      <dgm:spPr/>
      <dgm:t>
        <a:bodyPr/>
        <a:lstStyle/>
        <a:p>
          <a:endParaRPr lang="ru-RU"/>
        </a:p>
      </dgm:t>
    </dgm:pt>
    <dgm:pt modelId="{3AB5D475-9679-4579-9517-7F6CB439DA0A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B620AC29-9B28-465B-B022-7FBCE97ADEFF}" type="sibTrans" cxnId="{17E25CBB-442A-4DEB-9536-323486D25C0A}">
      <dgm:prSet/>
      <dgm:spPr/>
      <dgm:t>
        <a:bodyPr/>
        <a:lstStyle/>
        <a:p>
          <a:endParaRPr lang="ru-RU"/>
        </a:p>
      </dgm:t>
    </dgm:pt>
    <dgm:pt modelId="{065FD773-0356-40FE-BC46-65C557FC53B9}" type="parTrans" cxnId="{17E25CBB-442A-4DEB-9536-323486D25C0A}">
      <dgm:prSet/>
      <dgm:spPr/>
      <dgm:t>
        <a:bodyPr/>
        <a:lstStyle/>
        <a:p>
          <a:endParaRPr lang="ru-RU"/>
        </a:p>
      </dgm:t>
    </dgm:pt>
    <dgm:pt modelId="{7E7CDB61-BEB0-4001-9528-4EF6C8F93334}">
      <dgm:prSet phldrT="[Текст]"/>
      <dgm:spPr/>
      <dgm:t>
        <a:bodyPr/>
        <a:lstStyle/>
        <a:p>
          <a:r>
            <a:rPr lang="en-US" dirty="0" smtClean="0"/>
            <a:t>&lt;object name 1&gt;</a:t>
          </a:r>
          <a:endParaRPr lang="ru-RU" dirty="0"/>
        </a:p>
      </dgm:t>
    </dgm:pt>
    <dgm:pt modelId="{FB78AF2A-384E-489B-8528-3F629D768EC8}" type="parTrans" cxnId="{F1F1A05E-4DCE-4109-B8AA-383B1C5083BF}">
      <dgm:prSet/>
      <dgm:spPr/>
      <dgm:t>
        <a:bodyPr/>
        <a:lstStyle/>
        <a:p>
          <a:endParaRPr lang="ru-RU"/>
        </a:p>
      </dgm:t>
    </dgm:pt>
    <dgm:pt modelId="{FEEB9CF4-29B6-48FD-87D5-F07F507B8456}" type="sibTrans" cxnId="{F1F1A05E-4DCE-4109-B8AA-383B1C5083BF}">
      <dgm:prSet/>
      <dgm:spPr/>
      <dgm:t>
        <a:bodyPr/>
        <a:lstStyle/>
        <a:p>
          <a:endParaRPr lang="ru-RU"/>
        </a:p>
      </dgm:t>
    </dgm:pt>
    <dgm:pt modelId="{3B18E525-3509-40E2-BF19-E9BFEFE6AFF9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7909B20A-846C-4E42-A771-67EDD0FED8A6}" type="parTrans" cxnId="{6861BC40-42E9-4121-897D-EDBDEDBC82D9}">
      <dgm:prSet/>
      <dgm:spPr/>
      <dgm:t>
        <a:bodyPr/>
        <a:lstStyle/>
        <a:p>
          <a:endParaRPr lang="ru-RU"/>
        </a:p>
      </dgm:t>
    </dgm:pt>
    <dgm:pt modelId="{40C595BA-CD3E-42D6-912D-B575EB3C1999}" type="sibTrans" cxnId="{6861BC40-42E9-4121-897D-EDBDEDBC82D9}">
      <dgm:prSet/>
      <dgm:spPr/>
      <dgm:t>
        <a:bodyPr/>
        <a:lstStyle/>
        <a:p>
          <a:endParaRPr lang="ru-RU"/>
        </a:p>
      </dgm:t>
    </dgm:pt>
    <dgm:pt modelId="{EEBCE745-B3E8-409F-94C6-D3787E78ED0C}">
      <dgm:prSet phldrT="[Текст]"/>
      <dgm:spPr/>
      <dgm:t>
        <a:bodyPr/>
        <a:lstStyle/>
        <a:p>
          <a:r>
            <a:rPr lang="en-US" dirty="0" smtClean="0"/>
            <a:t>&lt;object name k&gt;</a:t>
          </a:r>
          <a:endParaRPr lang="ru-RU" dirty="0"/>
        </a:p>
      </dgm:t>
    </dgm:pt>
    <dgm:pt modelId="{F9F9BED2-1F54-4DDA-8030-CDA415AA4B79}" type="parTrans" cxnId="{E6905144-4C75-4927-A2BE-A2E091AAFDA1}">
      <dgm:prSet/>
      <dgm:spPr/>
      <dgm:t>
        <a:bodyPr/>
        <a:lstStyle/>
        <a:p>
          <a:endParaRPr lang="ru-RU"/>
        </a:p>
      </dgm:t>
    </dgm:pt>
    <dgm:pt modelId="{20AACAFE-E5ED-4C13-B0CB-F9C111466115}" type="sibTrans" cxnId="{E6905144-4C75-4927-A2BE-A2E091AAFDA1}">
      <dgm:prSet/>
      <dgm:spPr/>
      <dgm:t>
        <a:bodyPr/>
        <a:lstStyle/>
        <a:p>
          <a:endParaRPr lang="ru-RU"/>
        </a:p>
      </dgm:t>
    </dgm:pt>
    <dgm:pt modelId="{3CDA0A32-0F79-49DA-BBBB-502564E52B20}">
      <dgm:prSet phldrT="[Текст]"/>
      <dgm:spPr/>
      <dgm:t>
        <a:bodyPr/>
        <a:lstStyle/>
        <a:p>
          <a:r>
            <a:rPr lang="en-US" smtClean="0"/>
            <a:t>&lt;object name 1&gt;</a:t>
          </a:r>
          <a:endParaRPr lang="ru-RU" dirty="0"/>
        </a:p>
      </dgm:t>
    </dgm:pt>
    <dgm:pt modelId="{217366F4-FE04-4E6C-8A11-60AC28E56C82}" type="parTrans" cxnId="{E2FB7D43-3DF0-4E37-8D75-108D468F3DF1}">
      <dgm:prSet/>
      <dgm:spPr/>
      <dgm:t>
        <a:bodyPr/>
        <a:lstStyle/>
        <a:p>
          <a:endParaRPr lang="ru-RU"/>
        </a:p>
      </dgm:t>
    </dgm:pt>
    <dgm:pt modelId="{EF64B360-9979-4AA9-93F9-3D861141C94E}" type="sibTrans" cxnId="{E2FB7D43-3DF0-4E37-8D75-108D468F3DF1}">
      <dgm:prSet/>
      <dgm:spPr/>
      <dgm:t>
        <a:bodyPr/>
        <a:lstStyle/>
        <a:p>
          <a:endParaRPr lang="ru-RU"/>
        </a:p>
      </dgm:t>
    </dgm:pt>
    <dgm:pt modelId="{A5C432FA-58DA-45BB-834F-1F1E0174997A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A3C9D9BB-A611-4A07-9A4C-63FA03B12D2A}" type="parTrans" cxnId="{FD33B299-E4B6-49A5-A59D-D8A0D336329B}">
      <dgm:prSet/>
      <dgm:spPr/>
      <dgm:t>
        <a:bodyPr/>
        <a:lstStyle/>
        <a:p>
          <a:endParaRPr lang="ru-RU"/>
        </a:p>
      </dgm:t>
    </dgm:pt>
    <dgm:pt modelId="{CC3F1EE3-CC79-41DC-9B39-CD9D25317BA5}" type="sibTrans" cxnId="{FD33B299-E4B6-49A5-A59D-D8A0D336329B}">
      <dgm:prSet/>
      <dgm:spPr/>
      <dgm:t>
        <a:bodyPr/>
        <a:lstStyle/>
        <a:p>
          <a:endParaRPr lang="ru-RU"/>
        </a:p>
      </dgm:t>
    </dgm:pt>
    <dgm:pt modelId="{F03468FD-3E5E-4E3E-9A5B-BE0261F7FE1C}">
      <dgm:prSet phldrT="[Текст]"/>
      <dgm:spPr/>
      <dgm:t>
        <a:bodyPr/>
        <a:lstStyle/>
        <a:p>
          <a:r>
            <a:rPr lang="en-US" dirty="0" smtClean="0"/>
            <a:t>&lt;object name k&gt;</a:t>
          </a:r>
          <a:endParaRPr lang="ru-RU" dirty="0"/>
        </a:p>
      </dgm:t>
    </dgm:pt>
    <dgm:pt modelId="{5385CD83-0C8E-41D1-A658-DC5AB000B124}" type="parTrans" cxnId="{D088CAF6-CC37-402B-9291-0E68EF56A317}">
      <dgm:prSet/>
      <dgm:spPr/>
      <dgm:t>
        <a:bodyPr/>
        <a:lstStyle/>
        <a:p>
          <a:endParaRPr lang="ru-RU"/>
        </a:p>
      </dgm:t>
    </dgm:pt>
    <dgm:pt modelId="{6E9B4648-A520-4E7C-8797-89195CFE32FB}" type="sibTrans" cxnId="{D088CAF6-CC37-402B-9291-0E68EF56A317}">
      <dgm:prSet/>
      <dgm:spPr/>
      <dgm:t>
        <a:bodyPr/>
        <a:lstStyle/>
        <a:p>
          <a:endParaRPr lang="ru-RU"/>
        </a:p>
      </dgm:t>
    </dgm:pt>
    <dgm:pt modelId="{6F10CA62-C8DE-4F83-B80C-33448DB94922}" type="pres">
      <dgm:prSet presAssocID="{284A0EB9-7797-4B3E-9295-139866493C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77E97DA-5882-4A29-A9E3-F85D345A119C}" type="pres">
      <dgm:prSet presAssocID="{BF593E55-92F7-4DD3-974E-898FEE66872B}" presName="root1" presStyleCnt="0"/>
      <dgm:spPr/>
    </dgm:pt>
    <dgm:pt modelId="{2C3E3E95-925F-42D8-A95D-6AA75AFFE001}" type="pres">
      <dgm:prSet presAssocID="{BF593E55-92F7-4DD3-974E-898FEE66872B}" presName="LevelOneTextNode" presStyleLbl="node0" presStyleIdx="0" presStyleCnt="1" custScaleX="380853" custScaleY="415597" custLinFactX="-85767" custLinFactNeighborX="-100000" custLinFactNeighborY="-816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71CF6A-53CC-4835-A0C0-9F1CBFAE464B}" type="pres">
      <dgm:prSet presAssocID="{BF593E55-92F7-4DD3-974E-898FEE66872B}" presName="level2hierChild" presStyleCnt="0"/>
      <dgm:spPr/>
    </dgm:pt>
    <dgm:pt modelId="{17E55490-ED88-4A1C-B353-5DC8B1C23343}" type="pres">
      <dgm:prSet presAssocID="{7BC33408-A831-455D-921B-C027274CDDED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149A54F1-EFFB-46FF-B4C8-E9B5E98455AC}" type="pres">
      <dgm:prSet presAssocID="{7BC33408-A831-455D-921B-C027274CDDED}" presName="connTx" presStyleLbl="parChTrans1D2" presStyleIdx="0" presStyleCnt="3"/>
      <dgm:spPr/>
      <dgm:t>
        <a:bodyPr/>
        <a:lstStyle/>
        <a:p>
          <a:endParaRPr lang="ru-RU"/>
        </a:p>
      </dgm:t>
    </dgm:pt>
    <dgm:pt modelId="{304B3298-99F3-48CD-B601-EEDACF03EFAA}" type="pres">
      <dgm:prSet presAssocID="{2AA13BA5-C24E-49E8-BA01-E0D604C77997}" presName="root2" presStyleCnt="0"/>
      <dgm:spPr/>
    </dgm:pt>
    <dgm:pt modelId="{38A0B80D-F494-42EF-B934-4A05794FF4BA}" type="pres">
      <dgm:prSet presAssocID="{2AA13BA5-C24E-49E8-BA01-E0D604C77997}" presName="LevelTwoTextNode" presStyleLbl="node2" presStyleIdx="0" presStyleCnt="3" custScaleX="200113" custScaleY="211438" custLinFactX="-14871" custLinFactNeighborX="-100000" custLinFactNeighborY="-1425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AF2A66F-4CAE-421B-B24F-A22C2C0D3BAD}" type="pres">
      <dgm:prSet presAssocID="{2AA13BA5-C24E-49E8-BA01-E0D604C77997}" presName="level3hierChild" presStyleCnt="0"/>
      <dgm:spPr/>
    </dgm:pt>
    <dgm:pt modelId="{2A8DFBBF-7B1E-4C9C-AE1D-C151472AEF9C}" type="pres">
      <dgm:prSet presAssocID="{6B1E5439-2CC8-44EA-9209-9E4EA08386F5}" presName="conn2-1" presStyleLbl="parChTrans1D3" presStyleIdx="0" presStyleCnt="9"/>
      <dgm:spPr/>
      <dgm:t>
        <a:bodyPr/>
        <a:lstStyle/>
        <a:p>
          <a:endParaRPr lang="ru-RU"/>
        </a:p>
      </dgm:t>
    </dgm:pt>
    <dgm:pt modelId="{33168EFD-7C31-4332-85CC-B67DB61945B1}" type="pres">
      <dgm:prSet presAssocID="{6B1E5439-2CC8-44EA-9209-9E4EA08386F5}" presName="connTx" presStyleLbl="parChTrans1D3" presStyleIdx="0" presStyleCnt="9"/>
      <dgm:spPr/>
      <dgm:t>
        <a:bodyPr/>
        <a:lstStyle/>
        <a:p>
          <a:endParaRPr lang="ru-RU"/>
        </a:p>
      </dgm:t>
    </dgm:pt>
    <dgm:pt modelId="{D667C582-1AEB-47C1-B925-512623AC634A}" type="pres">
      <dgm:prSet presAssocID="{F5E76E2B-9EE9-4D07-B4AA-0FA2DFF4CA41}" presName="root2" presStyleCnt="0"/>
      <dgm:spPr/>
    </dgm:pt>
    <dgm:pt modelId="{326B0AA7-E5F7-4008-BD52-A24F76B85C41}" type="pres">
      <dgm:prSet presAssocID="{F5E76E2B-9EE9-4D07-B4AA-0FA2DFF4CA41}" presName="LevelTwoTextNode" presStyleLbl="node3" presStyleIdx="0" presStyleCnt="9" custLinFactNeighborX="-33690" custLinFactNeighborY="2073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6B95B3-ED85-4F41-BFCE-D0DBEBFABDDB}" type="pres">
      <dgm:prSet presAssocID="{F5E76E2B-9EE9-4D07-B4AA-0FA2DFF4CA41}" presName="level3hierChild" presStyleCnt="0"/>
      <dgm:spPr/>
    </dgm:pt>
    <dgm:pt modelId="{EE5BC6A3-78DD-4E2D-B612-AD1170C1EBDD}" type="pres">
      <dgm:prSet presAssocID="{26687A53-F5C9-4CC1-A08B-406901F86316}" presName="conn2-1" presStyleLbl="parChTrans1D4" presStyleIdx="0" presStyleCnt="18"/>
      <dgm:spPr/>
      <dgm:t>
        <a:bodyPr/>
        <a:lstStyle/>
        <a:p>
          <a:endParaRPr lang="ru-RU"/>
        </a:p>
      </dgm:t>
    </dgm:pt>
    <dgm:pt modelId="{FBA6D8E1-65E8-44CD-88E7-E62510B2E668}" type="pres">
      <dgm:prSet presAssocID="{26687A53-F5C9-4CC1-A08B-406901F86316}" presName="connTx" presStyleLbl="parChTrans1D4" presStyleIdx="0" presStyleCnt="18"/>
      <dgm:spPr/>
      <dgm:t>
        <a:bodyPr/>
        <a:lstStyle/>
        <a:p>
          <a:endParaRPr lang="ru-RU"/>
        </a:p>
      </dgm:t>
    </dgm:pt>
    <dgm:pt modelId="{7044EFD5-EBB1-42B8-9B69-39F54BEBD24C}" type="pres">
      <dgm:prSet presAssocID="{913823F3-DE81-46BE-BB81-1A8E651B543E}" presName="root2" presStyleCnt="0"/>
      <dgm:spPr/>
    </dgm:pt>
    <dgm:pt modelId="{DB461790-BDA3-47C4-BD06-DE1E0AB6BA46}" type="pres">
      <dgm:prSet presAssocID="{913823F3-DE81-46BE-BB81-1A8E651B543E}" presName="LevelTwoTextNode" presStyleLbl="node4" presStyleIdx="0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8169C2-0CE9-4CB9-83AA-420D58BD5FA8}" type="pres">
      <dgm:prSet presAssocID="{913823F3-DE81-46BE-BB81-1A8E651B543E}" presName="level3hierChild" presStyleCnt="0"/>
      <dgm:spPr/>
    </dgm:pt>
    <dgm:pt modelId="{1F3D51EB-CC4F-40CD-B0FF-03EB9AF406FB}" type="pres">
      <dgm:prSet presAssocID="{3BBCE1EF-44DA-4346-AC3A-3FF3ADCFDEB7}" presName="conn2-1" presStyleLbl="parChTrans1D4" presStyleIdx="1" presStyleCnt="18"/>
      <dgm:spPr/>
      <dgm:t>
        <a:bodyPr/>
        <a:lstStyle/>
        <a:p>
          <a:endParaRPr lang="ru-RU"/>
        </a:p>
      </dgm:t>
    </dgm:pt>
    <dgm:pt modelId="{A4378791-ABE1-4F7F-AC8B-65F3DFEAEAE7}" type="pres">
      <dgm:prSet presAssocID="{3BBCE1EF-44DA-4346-AC3A-3FF3ADCFDEB7}" presName="connTx" presStyleLbl="parChTrans1D4" presStyleIdx="1" presStyleCnt="18"/>
      <dgm:spPr/>
      <dgm:t>
        <a:bodyPr/>
        <a:lstStyle/>
        <a:p>
          <a:endParaRPr lang="ru-RU"/>
        </a:p>
      </dgm:t>
    </dgm:pt>
    <dgm:pt modelId="{8FF4FE81-29D3-466C-828D-037A87329C0B}" type="pres">
      <dgm:prSet presAssocID="{3AB97697-6458-49FA-BF45-88CA44A892AF}" presName="root2" presStyleCnt="0"/>
      <dgm:spPr/>
    </dgm:pt>
    <dgm:pt modelId="{C7422C87-2200-4290-AA08-0FFAFE4BC9CA}" type="pres">
      <dgm:prSet presAssocID="{3AB97697-6458-49FA-BF45-88CA44A892AF}" presName="LevelTwoTextNode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67095-6065-4E9C-9555-36B510EEFEE4}" type="pres">
      <dgm:prSet presAssocID="{3AB97697-6458-49FA-BF45-88CA44A892AF}" presName="level3hierChild" presStyleCnt="0"/>
      <dgm:spPr/>
    </dgm:pt>
    <dgm:pt modelId="{29E4E489-48C6-4B7C-92E8-C789E97F264B}" type="pres">
      <dgm:prSet presAssocID="{A8BB1473-4E11-40E0-8430-807D4075A2E0}" presName="conn2-1" presStyleLbl="parChTrans1D4" presStyleIdx="2" presStyleCnt="18"/>
      <dgm:spPr/>
      <dgm:t>
        <a:bodyPr/>
        <a:lstStyle/>
        <a:p>
          <a:endParaRPr lang="ru-RU"/>
        </a:p>
      </dgm:t>
    </dgm:pt>
    <dgm:pt modelId="{7B8E91CD-9C17-4B32-B1BC-2C7D80A14401}" type="pres">
      <dgm:prSet presAssocID="{A8BB1473-4E11-40E0-8430-807D4075A2E0}" presName="connTx" presStyleLbl="parChTrans1D4" presStyleIdx="2" presStyleCnt="18"/>
      <dgm:spPr/>
      <dgm:t>
        <a:bodyPr/>
        <a:lstStyle/>
        <a:p>
          <a:endParaRPr lang="ru-RU"/>
        </a:p>
      </dgm:t>
    </dgm:pt>
    <dgm:pt modelId="{F736A2D2-D1ED-4F79-83BB-3193D7949C49}" type="pres">
      <dgm:prSet presAssocID="{1E29BCF0-A208-4646-A8B2-B684A17FB01F}" presName="root2" presStyleCnt="0"/>
      <dgm:spPr/>
    </dgm:pt>
    <dgm:pt modelId="{9841639A-16D6-41F7-B3F7-89103D3C7E3C}" type="pres">
      <dgm:prSet presAssocID="{1E29BCF0-A208-4646-A8B2-B684A17FB01F}" presName="LevelTwoTextNode" presStyleLbl="node4" presStyleIdx="2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C68044B-EC2E-4577-9C23-E953D9869D12}" type="pres">
      <dgm:prSet presAssocID="{1E29BCF0-A208-4646-A8B2-B684A17FB01F}" presName="level3hierChild" presStyleCnt="0"/>
      <dgm:spPr/>
    </dgm:pt>
    <dgm:pt modelId="{7EDF9FA9-D7B1-4543-8A01-440E05366C96}" type="pres">
      <dgm:prSet presAssocID="{8029EC69-D836-435C-8461-A621DEE08761}" presName="conn2-1" presStyleLbl="parChTrans1D3" presStyleIdx="1" presStyleCnt="9"/>
      <dgm:spPr/>
      <dgm:t>
        <a:bodyPr/>
        <a:lstStyle/>
        <a:p>
          <a:endParaRPr lang="ru-RU"/>
        </a:p>
      </dgm:t>
    </dgm:pt>
    <dgm:pt modelId="{3234C6A8-2FA9-4BA3-ABBF-6018402ACE8C}" type="pres">
      <dgm:prSet presAssocID="{8029EC69-D836-435C-8461-A621DEE08761}" presName="connTx" presStyleLbl="parChTrans1D3" presStyleIdx="1" presStyleCnt="9"/>
      <dgm:spPr/>
      <dgm:t>
        <a:bodyPr/>
        <a:lstStyle/>
        <a:p>
          <a:endParaRPr lang="ru-RU"/>
        </a:p>
      </dgm:t>
    </dgm:pt>
    <dgm:pt modelId="{9140F58D-90B0-4B94-98A4-B72BBCDCB76C}" type="pres">
      <dgm:prSet presAssocID="{3C1A066B-8D8F-4281-8554-B18051886A52}" presName="root2" presStyleCnt="0"/>
      <dgm:spPr/>
    </dgm:pt>
    <dgm:pt modelId="{966ACA25-63B3-46E7-B7C6-320EB8245B43}" type="pres">
      <dgm:prSet presAssocID="{3C1A066B-8D8F-4281-8554-B18051886A52}" presName="LevelTwoTextNode" presStyleLbl="node3" presStyleIdx="1" presStyleCnt="9" custLinFactNeighborX="-38941" custLinFactNeighborY="630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FC6986-B47C-41C7-9B99-71FBE566899C}" type="pres">
      <dgm:prSet presAssocID="{3C1A066B-8D8F-4281-8554-B18051886A52}" presName="level3hierChild" presStyleCnt="0"/>
      <dgm:spPr/>
    </dgm:pt>
    <dgm:pt modelId="{33381CCC-F3F8-4D09-AB98-4075587892DE}" type="pres">
      <dgm:prSet presAssocID="{B460535D-23A8-4578-AEB5-35DD04ECDDC3}" presName="conn2-1" presStyleLbl="parChTrans1D4" presStyleIdx="3" presStyleCnt="18"/>
      <dgm:spPr/>
      <dgm:t>
        <a:bodyPr/>
        <a:lstStyle/>
        <a:p>
          <a:endParaRPr lang="ru-RU"/>
        </a:p>
      </dgm:t>
    </dgm:pt>
    <dgm:pt modelId="{CF816BBC-BAFC-439B-9102-84526982FD4A}" type="pres">
      <dgm:prSet presAssocID="{B460535D-23A8-4578-AEB5-35DD04ECDDC3}" presName="connTx" presStyleLbl="parChTrans1D4" presStyleIdx="3" presStyleCnt="18"/>
      <dgm:spPr/>
      <dgm:t>
        <a:bodyPr/>
        <a:lstStyle/>
        <a:p>
          <a:endParaRPr lang="ru-RU"/>
        </a:p>
      </dgm:t>
    </dgm:pt>
    <dgm:pt modelId="{D42F3DBD-F9C5-4CBE-87A6-F402507AD7C5}" type="pres">
      <dgm:prSet presAssocID="{99D7E155-F245-4FD7-A55A-FC4A2CD91639}" presName="root2" presStyleCnt="0"/>
      <dgm:spPr/>
    </dgm:pt>
    <dgm:pt modelId="{2213BD09-EB86-4A2D-A0B5-FC98BDE7C8F7}" type="pres">
      <dgm:prSet presAssocID="{99D7E155-F245-4FD7-A55A-FC4A2CD91639}" presName="LevelTwoTextNode" presStyleLbl="node4" presStyleIdx="3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A28F9F-239C-4443-A4B5-D85DE0B76467}" type="pres">
      <dgm:prSet presAssocID="{99D7E155-F245-4FD7-A55A-FC4A2CD91639}" presName="level3hierChild" presStyleCnt="0"/>
      <dgm:spPr/>
    </dgm:pt>
    <dgm:pt modelId="{90597F13-D1C4-4171-BEA6-0A3B762F0492}" type="pres">
      <dgm:prSet presAssocID="{B07EC775-4F1D-4969-A7F9-C9F455386FCF}" presName="conn2-1" presStyleLbl="parChTrans1D4" presStyleIdx="4" presStyleCnt="18"/>
      <dgm:spPr/>
      <dgm:t>
        <a:bodyPr/>
        <a:lstStyle/>
        <a:p>
          <a:endParaRPr lang="ru-RU"/>
        </a:p>
      </dgm:t>
    </dgm:pt>
    <dgm:pt modelId="{342EFA11-A92F-4412-B67B-231F774FA6C0}" type="pres">
      <dgm:prSet presAssocID="{B07EC775-4F1D-4969-A7F9-C9F455386FCF}" presName="connTx" presStyleLbl="parChTrans1D4" presStyleIdx="4" presStyleCnt="18"/>
      <dgm:spPr/>
      <dgm:t>
        <a:bodyPr/>
        <a:lstStyle/>
        <a:p>
          <a:endParaRPr lang="ru-RU"/>
        </a:p>
      </dgm:t>
    </dgm:pt>
    <dgm:pt modelId="{CB14E63F-B325-41DE-BEAB-0953521C7A9C}" type="pres">
      <dgm:prSet presAssocID="{0A0E3007-25E1-4FB7-ABA6-28D52486158C}" presName="root2" presStyleCnt="0"/>
      <dgm:spPr/>
    </dgm:pt>
    <dgm:pt modelId="{07983F1B-10E5-4162-9095-2C535990B356}" type="pres">
      <dgm:prSet presAssocID="{0A0E3007-25E1-4FB7-ABA6-28D52486158C}" presName="LevelTwoTextNode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F5BADD-C801-4BEF-9A5F-0D3FA674D4E5}" type="pres">
      <dgm:prSet presAssocID="{0A0E3007-25E1-4FB7-ABA6-28D52486158C}" presName="level3hierChild" presStyleCnt="0"/>
      <dgm:spPr/>
    </dgm:pt>
    <dgm:pt modelId="{BA4B94AF-83B7-4C4A-AFC3-FB9DC5F11367}" type="pres">
      <dgm:prSet presAssocID="{69E0DFEC-5560-4A9D-8D9A-860A018FEFA7}" presName="conn2-1" presStyleLbl="parChTrans1D4" presStyleIdx="5" presStyleCnt="18"/>
      <dgm:spPr/>
      <dgm:t>
        <a:bodyPr/>
        <a:lstStyle/>
        <a:p>
          <a:endParaRPr lang="ru-RU"/>
        </a:p>
      </dgm:t>
    </dgm:pt>
    <dgm:pt modelId="{B0C5EB3F-26AC-4141-B164-B2506C4C62D3}" type="pres">
      <dgm:prSet presAssocID="{69E0DFEC-5560-4A9D-8D9A-860A018FEFA7}" presName="connTx" presStyleLbl="parChTrans1D4" presStyleIdx="5" presStyleCnt="18"/>
      <dgm:spPr/>
      <dgm:t>
        <a:bodyPr/>
        <a:lstStyle/>
        <a:p>
          <a:endParaRPr lang="ru-RU"/>
        </a:p>
      </dgm:t>
    </dgm:pt>
    <dgm:pt modelId="{B184FD52-89D5-4084-BF60-92409ADF15E4}" type="pres">
      <dgm:prSet presAssocID="{0BD4FC46-B5D7-4A0A-AD8A-6946159D4458}" presName="root2" presStyleCnt="0"/>
      <dgm:spPr/>
    </dgm:pt>
    <dgm:pt modelId="{4E77705A-9830-403E-BF10-00FB98461243}" type="pres">
      <dgm:prSet presAssocID="{0BD4FC46-B5D7-4A0A-AD8A-6946159D4458}" presName="LevelTwoTextNode" presStyleLbl="node4" presStyleIdx="5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F8143E-3D0F-41CA-898A-835ADD3F66F1}" type="pres">
      <dgm:prSet presAssocID="{0BD4FC46-B5D7-4A0A-AD8A-6946159D4458}" presName="level3hierChild" presStyleCnt="0"/>
      <dgm:spPr/>
    </dgm:pt>
    <dgm:pt modelId="{BCFABC6E-1ADF-402C-BB23-56C8E786E202}" type="pres">
      <dgm:prSet presAssocID="{5072D8FE-AC4B-441C-901A-05F4D8BDF5EB}" presName="conn2-1" presStyleLbl="parChTrans1D3" presStyleIdx="2" presStyleCnt="9"/>
      <dgm:spPr/>
      <dgm:t>
        <a:bodyPr/>
        <a:lstStyle/>
        <a:p>
          <a:endParaRPr lang="ru-RU"/>
        </a:p>
      </dgm:t>
    </dgm:pt>
    <dgm:pt modelId="{7AB47695-04C2-4AAE-9658-A4C5BD316623}" type="pres">
      <dgm:prSet presAssocID="{5072D8FE-AC4B-441C-901A-05F4D8BDF5EB}" presName="connTx" presStyleLbl="parChTrans1D3" presStyleIdx="2" presStyleCnt="9"/>
      <dgm:spPr/>
      <dgm:t>
        <a:bodyPr/>
        <a:lstStyle/>
        <a:p>
          <a:endParaRPr lang="ru-RU"/>
        </a:p>
      </dgm:t>
    </dgm:pt>
    <dgm:pt modelId="{4AA07A02-03A9-4BF2-86BD-29A956D95609}" type="pres">
      <dgm:prSet presAssocID="{E5407843-8026-4F8E-90A7-6A9A43864BB4}" presName="root2" presStyleCnt="0"/>
      <dgm:spPr/>
    </dgm:pt>
    <dgm:pt modelId="{E64EE818-A1B5-4686-9207-283F81D97953}" type="pres">
      <dgm:prSet presAssocID="{E5407843-8026-4F8E-90A7-6A9A43864BB4}" presName="LevelTwoTextNode" presStyleLbl="node3" presStyleIdx="2" presStyleCnt="9" custLinFactY="-100000" custLinFactNeighborX="-35486" custLinFactNeighborY="-1443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6E0E09-93FA-4BED-884D-8C5BE0924DCF}" type="pres">
      <dgm:prSet presAssocID="{E5407843-8026-4F8E-90A7-6A9A43864BB4}" presName="level3hierChild" presStyleCnt="0"/>
      <dgm:spPr/>
    </dgm:pt>
    <dgm:pt modelId="{5FDA54C0-5771-4447-9420-072208315884}" type="pres">
      <dgm:prSet presAssocID="{3D7AB005-EF7C-48F5-AD42-5FD63F15E6AE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613897F-1FE8-4A13-A116-9BEC96BD0473}" type="pres">
      <dgm:prSet presAssocID="{3D7AB005-EF7C-48F5-AD42-5FD63F15E6AE}" presName="connTx" presStyleLbl="parChTrans1D2" presStyleIdx="1" presStyleCnt="3"/>
      <dgm:spPr/>
      <dgm:t>
        <a:bodyPr/>
        <a:lstStyle/>
        <a:p>
          <a:endParaRPr lang="ru-RU"/>
        </a:p>
      </dgm:t>
    </dgm:pt>
    <dgm:pt modelId="{5ED48477-78B8-4AE5-A540-84079F8D9D0B}" type="pres">
      <dgm:prSet presAssocID="{171A65AD-69E2-4345-9720-0591DE81CB3A}" presName="root2" presStyleCnt="0"/>
      <dgm:spPr/>
    </dgm:pt>
    <dgm:pt modelId="{D5C4689E-88CD-4452-9939-C7815F30CA43}" type="pres">
      <dgm:prSet presAssocID="{171A65AD-69E2-4345-9720-0591DE81CB3A}" presName="LevelTwoTextNode" presStyleLbl="node2" presStyleIdx="1" presStyleCnt="3" custScaleX="161077" custScaleY="189086" custLinFactNeighborX="-79149" custLinFactNeighborY="164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90F763-9421-4874-A9B3-FBA48BF39168}" type="pres">
      <dgm:prSet presAssocID="{171A65AD-69E2-4345-9720-0591DE81CB3A}" presName="level3hierChild" presStyleCnt="0"/>
      <dgm:spPr/>
    </dgm:pt>
    <dgm:pt modelId="{E8CFC595-9E92-4579-A6B1-CFFF7AF6CA80}" type="pres">
      <dgm:prSet presAssocID="{2419519F-BC2F-48BC-A8A7-40826AA0E0F1}" presName="conn2-1" presStyleLbl="parChTrans1D3" presStyleIdx="3" presStyleCnt="9"/>
      <dgm:spPr/>
      <dgm:t>
        <a:bodyPr/>
        <a:lstStyle/>
        <a:p>
          <a:endParaRPr lang="ru-RU"/>
        </a:p>
      </dgm:t>
    </dgm:pt>
    <dgm:pt modelId="{B6E3F576-3056-4039-B247-E1C4D96C6827}" type="pres">
      <dgm:prSet presAssocID="{2419519F-BC2F-48BC-A8A7-40826AA0E0F1}" presName="connTx" presStyleLbl="parChTrans1D3" presStyleIdx="3" presStyleCnt="9"/>
      <dgm:spPr/>
      <dgm:t>
        <a:bodyPr/>
        <a:lstStyle/>
        <a:p>
          <a:endParaRPr lang="ru-RU"/>
        </a:p>
      </dgm:t>
    </dgm:pt>
    <dgm:pt modelId="{A2FB18F7-85EF-4F30-8FAC-B9C9D96F7390}" type="pres">
      <dgm:prSet presAssocID="{09B739AB-9934-4D95-9F63-54816314B426}" presName="root2" presStyleCnt="0"/>
      <dgm:spPr/>
    </dgm:pt>
    <dgm:pt modelId="{7AB373C1-2686-4A87-8209-75F77410FB92}" type="pres">
      <dgm:prSet presAssocID="{09B739AB-9934-4D95-9F63-54816314B426}" presName="LevelTwoTextNod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77CC1E-4CA8-41D5-8490-F76804A32487}" type="pres">
      <dgm:prSet presAssocID="{09B739AB-9934-4D95-9F63-54816314B426}" presName="level3hierChild" presStyleCnt="0"/>
      <dgm:spPr/>
    </dgm:pt>
    <dgm:pt modelId="{FE03A2C4-9977-4523-83CD-B062DF082FDC}" type="pres">
      <dgm:prSet presAssocID="{5358BF47-C1B3-4E32-B105-FFA8B64E1B50}" presName="conn2-1" presStyleLbl="parChTrans1D4" presStyleIdx="6" presStyleCnt="18"/>
      <dgm:spPr/>
      <dgm:t>
        <a:bodyPr/>
        <a:lstStyle/>
        <a:p>
          <a:endParaRPr lang="ru-RU"/>
        </a:p>
      </dgm:t>
    </dgm:pt>
    <dgm:pt modelId="{A4889A6F-8180-49B4-B3F4-58A7EA049E01}" type="pres">
      <dgm:prSet presAssocID="{5358BF47-C1B3-4E32-B105-FFA8B64E1B50}" presName="connTx" presStyleLbl="parChTrans1D4" presStyleIdx="6" presStyleCnt="18"/>
      <dgm:spPr/>
      <dgm:t>
        <a:bodyPr/>
        <a:lstStyle/>
        <a:p>
          <a:endParaRPr lang="ru-RU"/>
        </a:p>
      </dgm:t>
    </dgm:pt>
    <dgm:pt modelId="{B79A33D2-9972-4397-A6AA-00040E92D643}" type="pres">
      <dgm:prSet presAssocID="{92E1EEC7-901E-4337-8889-98D0AA210428}" presName="root2" presStyleCnt="0"/>
      <dgm:spPr/>
    </dgm:pt>
    <dgm:pt modelId="{37FF68B5-5EFF-4E3D-BDB5-6583A439FFD6}" type="pres">
      <dgm:prSet presAssocID="{92E1EEC7-901E-4337-8889-98D0AA210428}" presName="LevelTwoTextNode" presStyleLbl="node4" presStyleIdx="6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969554-D9B9-46E5-9D61-F093CC788362}" type="pres">
      <dgm:prSet presAssocID="{92E1EEC7-901E-4337-8889-98D0AA210428}" presName="level3hierChild" presStyleCnt="0"/>
      <dgm:spPr/>
    </dgm:pt>
    <dgm:pt modelId="{A836C909-82E8-4133-A340-0DBCA961A0E3}" type="pres">
      <dgm:prSet presAssocID="{1B20EEF0-F774-436D-95FE-F6840C7BBDEE}" presName="conn2-1" presStyleLbl="parChTrans1D4" presStyleIdx="7" presStyleCnt="18"/>
      <dgm:spPr/>
      <dgm:t>
        <a:bodyPr/>
        <a:lstStyle/>
        <a:p>
          <a:endParaRPr lang="ru-RU"/>
        </a:p>
      </dgm:t>
    </dgm:pt>
    <dgm:pt modelId="{37D26F5E-3D77-4050-9B8C-8A723CD485E7}" type="pres">
      <dgm:prSet presAssocID="{1B20EEF0-F774-436D-95FE-F6840C7BBDEE}" presName="connTx" presStyleLbl="parChTrans1D4" presStyleIdx="7" presStyleCnt="18"/>
      <dgm:spPr/>
      <dgm:t>
        <a:bodyPr/>
        <a:lstStyle/>
        <a:p>
          <a:endParaRPr lang="ru-RU"/>
        </a:p>
      </dgm:t>
    </dgm:pt>
    <dgm:pt modelId="{7667BC62-B547-4B00-A58D-82D8E21F9520}" type="pres">
      <dgm:prSet presAssocID="{99C5601C-610B-41EE-B5F5-9EF774005F26}" presName="root2" presStyleCnt="0"/>
      <dgm:spPr/>
    </dgm:pt>
    <dgm:pt modelId="{2D735294-E241-4494-AF2B-F8CC23621BE6}" type="pres">
      <dgm:prSet presAssocID="{99C5601C-610B-41EE-B5F5-9EF774005F26}" presName="LevelTwoTextNode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1190E82-8A27-4055-A354-983DC6F8E014}" type="pres">
      <dgm:prSet presAssocID="{99C5601C-610B-41EE-B5F5-9EF774005F26}" presName="level3hierChild" presStyleCnt="0"/>
      <dgm:spPr/>
    </dgm:pt>
    <dgm:pt modelId="{2D9EB6C9-00D9-461C-B73F-2E7D8E3CE39E}" type="pres">
      <dgm:prSet presAssocID="{3950D821-22CB-402C-8BD8-37638F71ED9D}" presName="conn2-1" presStyleLbl="parChTrans1D4" presStyleIdx="8" presStyleCnt="18"/>
      <dgm:spPr/>
      <dgm:t>
        <a:bodyPr/>
        <a:lstStyle/>
        <a:p>
          <a:endParaRPr lang="ru-RU"/>
        </a:p>
      </dgm:t>
    </dgm:pt>
    <dgm:pt modelId="{D1BC900D-91D7-4F5A-8548-F9ABCB7C30C7}" type="pres">
      <dgm:prSet presAssocID="{3950D821-22CB-402C-8BD8-37638F71ED9D}" presName="connTx" presStyleLbl="parChTrans1D4" presStyleIdx="8" presStyleCnt="18"/>
      <dgm:spPr/>
      <dgm:t>
        <a:bodyPr/>
        <a:lstStyle/>
        <a:p>
          <a:endParaRPr lang="ru-RU"/>
        </a:p>
      </dgm:t>
    </dgm:pt>
    <dgm:pt modelId="{FF1A940A-0607-47CE-B3E5-97EDEB0D5C8B}" type="pres">
      <dgm:prSet presAssocID="{63A28948-05B2-4C95-B114-434B779E4E0E}" presName="root2" presStyleCnt="0"/>
      <dgm:spPr/>
    </dgm:pt>
    <dgm:pt modelId="{D191FDF0-D264-4260-BBBF-B1EBFF5898CB}" type="pres">
      <dgm:prSet presAssocID="{63A28948-05B2-4C95-B114-434B779E4E0E}" presName="LevelTwoTextNode" presStyleLbl="node4" presStyleIdx="8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4D053F-916A-45D7-BCB4-E66BA2C35580}" type="pres">
      <dgm:prSet presAssocID="{63A28948-05B2-4C95-B114-434B779E4E0E}" presName="level3hierChild" presStyleCnt="0"/>
      <dgm:spPr/>
    </dgm:pt>
    <dgm:pt modelId="{341FC962-0EF9-412F-BF34-2763D5087D2D}" type="pres">
      <dgm:prSet presAssocID="{2BDB9F3D-EA16-4563-B139-061CA55A5BB7}" presName="conn2-1" presStyleLbl="parChTrans1D3" presStyleIdx="4" presStyleCnt="9"/>
      <dgm:spPr/>
      <dgm:t>
        <a:bodyPr/>
        <a:lstStyle/>
        <a:p>
          <a:endParaRPr lang="ru-RU"/>
        </a:p>
      </dgm:t>
    </dgm:pt>
    <dgm:pt modelId="{E6B3056A-038B-417A-9A58-88A8D304C217}" type="pres">
      <dgm:prSet presAssocID="{2BDB9F3D-EA16-4563-B139-061CA55A5BB7}" presName="connTx" presStyleLbl="parChTrans1D3" presStyleIdx="4" presStyleCnt="9"/>
      <dgm:spPr/>
      <dgm:t>
        <a:bodyPr/>
        <a:lstStyle/>
        <a:p>
          <a:endParaRPr lang="ru-RU"/>
        </a:p>
      </dgm:t>
    </dgm:pt>
    <dgm:pt modelId="{715E4FB9-6BEE-403C-8558-2A487C814A57}" type="pres">
      <dgm:prSet presAssocID="{B2F66815-84A0-41C7-AE99-FF4C8B4364C1}" presName="root2" presStyleCnt="0"/>
      <dgm:spPr/>
    </dgm:pt>
    <dgm:pt modelId="{4D7514C9-13EE-4BD2-ACD8-ED2D0E65E0AC}" type="pres">
      <dgm:prSet presAssocID="{B2F66815-84A0-41C7-AE99-FF4C8B4364C1}" presName="LevelTwoTextNode" presStyleLbl="node3" presStyleIdx="4" presStyleCnt="9" custLinFactNeighborX="4104" custLinFactNeighborY="766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1CEFA0-7CB2-43F2-A2D2-82F9F7EDFB2F}" type="pres">
      <dgm:prSet presAssocID="{B2F66815-84A0-41C7-AE99-FF4C8B4364C1}" presName="level3hierChild" presStyleCnt="0"/>
      <dgm:spPr/>
    </dgm:pt>
    <dgm:pt modelId="{488AD067-D657-4A66-8CEA-35EB1CD0F784}" type="pres">
      <dgm:prSet presAssocID="{02BF2D35-38EF-4469-AC22-4C174C5BC430}" presName="conn2-1" presStyleLbl="parChTrans1D3" presStyleIdx="5" presStyleCnt="9"/>
      <dgm:spPr/>
      <dgm:t>
        <a:bodyPr/>
        <a:lstStyle/>
        <a:p>
          <a:endParaRPr lang="ru-RU"/>
        </a:p>
      </dgm:t>
    </dgm:pt>
    <dgm:pt modelId="{33C25E94-956C-4FBF-9836-07C86DD81FC5}" type="pres">
      <dgm:prSet presAssocID="{02BF2D35-38EF-4469-AC22-4C174C5BC430}" presName="connTx" presStyleLbl="parChTrans1D3" presStyleIdx="5" presStyleCnt="9"/>
      <dgm:spPr/>
      <dgm:t>
        <a:bodyPr/>
        <a:lstStyle/>
        <a:p>
          <a:endParaRPr lang="ru-RU"/>
        </a:p>
      </dgm:t>
    </dgm:pt>
    <dgm:pt modelId="{73A026CD-1519-4C62-9DB3-6E695BD8B8C0}" type="pres">
      <dgm:prSet presAssocID="{CF2665E3-9C66-4A01-A070-CFD9A95D832A}" presName="root2" presStyleCnt="0"/>
      <dgm:spPr/>
    </dgm:pt>
    <dgm:pt modelId="{EF704A54-C73B-470F-9163-00C09620975E}" type="pres">
      <dgm:prSet presAssocID="{CF2665E3-9C66-4A01-A070-CFD9A95D832A}" presName="LevelTwoTextNod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E5BF86-9A62-42CE-BF94-7750927ECE4E}" type="pres">
      <dgm:prSet presAssocID="{CF2665E3-9C66-4A01-A070-CFD9A95D832A}" presName="level3hierChild" presStyleCnt="0"/>
      <dgm:spPr/>
    </dgm:pt>
    <dgm:pt modelId="{4948B46C-8BEC-4DD3-8510-14CF5CC77597}" type="pres">
      <dgm:prSet presAssocID="{DE341007-E72D-4E72-9B0D-FE0ACA83829D}" presName="conn2-1" presStyleLbl="parChTrans1D4" presStyleIdx="9" presStyleCnt="18"/>
      <dgm:spPr/>
      <dgm:t>
        <a:bodyPr/>
        <a:lstStyle/>
        <a:p>
          <a:endParaRPr lang="ru-RU"/>
        </a:p>
      </dgm:t>
    </dgm:pt>
    <dgm:pt modelId="{F41FB754-51EE-4D14-B035-42D1BBBC8EBF}" type="pres">
      <dgm:prSet presAssocID="{DE341007-E72D-4E72-9B0D-FE0ACA83829D}" presName="connTx" presStyleLbl="parChTrans1D4" presStyleIdx="9" presStyleCnt="18"/>
      <dgm:spPr/>
      <dgm:t>
        <a:bodyPr/>
        <a:lstStyle/>
        <a:p>
          <a:endParaRPr lang="ru-RU"/>
        </a:p>
      </dgm:t>
    </dgm:pt>
    <dgm:pt modelId="{4BDC4FC1-A276-4FB4-A07B-D103A1C6E668}" type="pres">
      <dgm:prSet presAssocID="{6675CC5D-8136-493F-BD8A-DD847115F37A}" presName="root2" presStyleCnt="0"/>
      <dgm:spPr/>
    </dgm:pt>
    <dgm:pt modelId="{7E55717B-6CBF-4DDC-AE44-6610785051B2}" type="pres">
      <dgm:prSet presAssocID="{6675CC5D-8136-493F-BD8A-DD847115F37A}" presName="LevelTwoTextNode" presStyleLbl="node4" presStyleIdx="9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F040B5-4EE5-4649-92C9-7EBCFD8138B3}" type="pres">
      <dgm:prSet presAssocID="{6675CC5D-8136-493F-BD8A-DD847115F37A}" presName="level3hierChild" presStyleCnt="0"/>
      <dgm:spPr/>
    </dgm:pt>
    <dgm:pt modelId="{7C986D0D-1A60-463E-BF6C-D4E908CDEEBC}" type="pres">
      <dgm:prSet presAssocID="{973D4B3E-7231-4325-BABD-6B01072229BF}" presName="conn2-1" presStyleLbl="parChTrans1D4" presStyleIdx="10" presStyleCnt="18"/>
      <dgm:spPr/>
      <dgm:t>
        <a:bodyPr/>
        <a:lstStyle/>
        <a:p>
          <a:endParaRPr lang="ru-RU"/>
        </a:p>
      </dgm:t>
    </dgm:pt>
    <dgm:pt modelId="{44340FAF-051F-45C9-875F-574080AFE230}" type="pres">
      <dgm:prSet presAssocID="{973D4B3E-7231-4325-BABD-6B01072229BF}" presName="connTx" presStyleLbl="parChTrans1D4" presStyleIdx="10" presStyleCnt="18"/>
      <dgm:spPr/>
      <dgm:t>
        <a:bodyPr/>
        <a:lstStyle/>
        <a:p>
          <a:endParaRPr lang="ru-RU"/>
        </a:p>
      </dgm:t>
    </dgm:pt>
    <dgm:pt modelId="{4875B0D2-28FB-40E4-A7B8-DD3AD39C47D7}" type="pres">
      <dgm:prSet presAssocID="{26D0B9F5-B9CE-4734-9DD9-E5469B723B3A}" presName="root2" presStyleCnt="0"/>
      <dgm:spPr/>
    </dgm:pt>
    <dgm:pt modelId="{1138D7C7-63FE-444E-86DF-2D7DB6181564}" type="pres">
      <dgm:prSet presAssocID="{26D0B9F5-B9CE-4734-9DD9-E5469B723B3A}" presName="LevelTwoTextNode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A7D671-6C81-4529-8D5F-77A6AA513387}" type="pres">
      <dgm:prSet presAssocID="{26D0B9F5-B9CE-4734-9DD9-E5469B723B3A}" presName="level3hierChild" presStyleCnt="0"/>
      <dgm:spPr/>
    </dgm:pt>
    <dgm:pt modelId="{2A8B978C-3BB7-4CAA-91D4-140461971DD2}" type="pres">
      <dgm:prSet presAssocID="{97B26CBC-ECFA-41B9-B80F-106991894453}" presName="conn2-1" presStyleLbl="parChTrans1D4" presStyleIdx="11" presStyleCnt="18"/>
      <dgm:spPr/>
      <dgm:t>
        <a:bodyPr/>
        <a:lstStyle/>
        <a:p>
          <a:endParaRPr lang="ru-RU"/>
        </a:p>
      </dgm:t>
    </dgm:pt>
    <dgm:pt modelId="{41BAF64C-A5AC-4314-8060-0BF3AB3ACE64}" type="pres">
      <dgm:prSet presAssocID="{97B26CBC-ECFA-41B9-B80F-106991894453}" presName="connTx" presStyleLbl="parChTrans1D4" presStyleIdx="11" presStyleCnt="18"/>
      <dgm:spPr/>
      <dgm:t>
        <a:bodyPr/>
        <a:lstStyle/>
        <a:p>
          <a:endParaRPr lang="ru-RU"/>
        </a:p>
      </dgm:t>
    </dgm:pt>
    <dgm:pt modelId="{A8795FC5-B80F-48CF-81D8-213B48AE0EC8}" type="pres">
      <dgm:prSet presAssocID="{ACFB1F8B-74F3-4E48-9E7B-A7AC731048C6}" presName="root2" presStyleCnt="0"/>
      <dgm:spPr/>
    </dgm:pt>
    <dgm:pt modelId="{356F64D8-3CAA-488E-9C3A-FE38CF7FF003}" type="pres">
      <dgm:prSet presAssocID="{ACFB1F8B-74F3-4E48-9E7B-A7AC731048C6}" presName="LevelTwoTextNode" presStyleLbl="node4" presStyleIdx="11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EBA4F5-7BF8-4DB0-84ED-88407D1540A6}" type="pres">
      <dgm:prSet presAssocID="{ACFB1F8B-74F3-4E48-9E7B-A7AC731048C6}" presName="level3hierChild" presStyleCnt="0"/>
      <dgm:spPr/>
    </dgm:pt>
    <dgm:pt modelId="{1F006BB4-9A17-4195-8A92-C9FE36B3DEFC}" type="pres">
      <dgm:prSet presAssocID="{7A90657D-4AB6-4ADD-9687-9A5FA6A92FF5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2FFFB2BE-2F70-4F65-8B4E-E46778F206BA}" type="pres">
      <dgm:prSet presAssocID="{7A90657D-4AB6-4ADD-9687-9A5FA6A92FF5}" presName="connTx" presStyleLbl="parChTrans1D2" presStyleIdx="2" presStyleCnt="3"/>
      <dgm:spPr/>
      <dgm:t>
        <a:bodyPr/>
        <a:lstStyle/>
        <a:p>
          <a:endParaRPr lang="ru-RU"/>
        </a:p>
      </dgm:t>
    </dgm:pt>
    <dgm:pt modelId="{1DDC6C67-5689-43B0-B73C-1782B33956FE}" type="pres">
      <dgm:prSet presAssocID="{0F6A4A6C-F910-4458-B5E5-448802A76B29}" presName="root2" presStyleCnt="0"/>
      <dgm:spPr/>
    </dgm:pt>
    <dgm:pt modelId="{CD70294D-0E80-4954-B0BE-3688E841B68F}" type="pres">
      <dgm:prSet presAssocID="{0F6A4A6C-F910-4458-B5E5-448802A76B29}" presName="LevelTwoTextNode" presStyleLbl="node2" presStyleIdx="2" presStyleCnt="3" custScaleX="220975" custScaleY="193190" custLinFactNeighborX="-82506" custLinFactNeighborY="195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88520D-10EA-41E8-A178-055FBC5D56F0}" type="pres">
      <dgm:prSet presAssocID="{0F6A4A6C-F910-4458-B5E5-448802A76B29}" presName="level3hierChild" presStyleCnt="0"/>
      <dgm:spPr/>
    </dgm:pt>
    <dgm:pt modelId="{5B7BD63A-457B-41F8-9CA2-4F638F916783}" type="pres">
      <dgm:prSet presAssocID="{028DC30F-1810-4208-9999-AA5421908E8C}" presName="conn2-1" presStyleLbl="parChTrans1D3" presStyleIdx="6" presStyleCnt="9"/>
      <dgm:spPr/>
      <dgm:t>
        <a:bodyPr/>
        <a:lstStyle/>
        <a:p>
          <a:endParaRPr lang="ru-RU"/>
        </a:p>
      </dgm:t>
    </dgm:pt>
    <dgm:pt modelId="{CF59510A-90B6-4E86-BF9B-5D392B3FD5B6}" type="pres">
      <dgm:prSet presAssocID="{028DC30F-1810-4208-9999-AA5421908E8C}" presName="connTx" presStyleLbl="parChTrans1D3" presStyleIdx="6" presStyleCnt="9"/>
      <dgm:spPr/>
      <dgm:t>
        <a:bodyPr/>
        <a:lstStyle/>
        <a:p>
          <a:endParaRPr lang="ru-RU"/>
        </a:p>
      </dgm:t>
    </dgm:pt>
    <dgm:pt modelId="{188D6467-CA9C-49F6-BD76-CB3BF96C7667}" type="pres">
      <dgm:prSet presAssocID="{65073EAA-3A20-4ED5-891E-04D45BB57583}" presName="root2" presStyleCnt="0"/>
      <dgm:spPr/>
    </dgm:pt>
    <dgm:pt modelId="{6EE2942A-4003-499C-BB83-D516C8DB077C}" type="pres">
      <dgm:prSet presAssocID="{65073EAA-3A20-4ED5-891E-04D45BB57583}" presName="LevelTwoTextNod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28D001-77AD-4BC0-82FB-9B5F4FB99077}" type="pres">
      <dgm:prSet presAssocID="{65073EAA-3A20-4ED5-891E-04D45BB57583}" presName="level3hierChild" presStyleCnt="0"/>
      <dgm:spPr/>
    </dgm:pt>
    <dgm:pt modelId="{4F6E5C6A-5162-4892-8832-D6454AF5C1A2}" type="pres">
      <dgm:prSet presAssocID="{FB78AF2A-384E-489B-8528-3F629D768EC8}" presName="conn2-1" presStyleLbl="parChTrans1D4" presStyleIdx="12" presStyleCnt="18"/>
      <dgm:spPr/>
      <dgm:t>
        <a:bodyPr/>
        <a:lstStyle/>
        <a:p>
          <a:endParaRPr lang="ru-RU"/>
        </a:p>
      </dgm:t>
    </dgm:pt>
    <dgm:pt modelId="{F29A9D35-3F5F-45BC-96FF-2BB7246E3F22}" type="pres">
      <dgm:prSet presAssocID="{FB78AF2A-384E-489B-8528-3F629D768EC8}" presName="connTx" presStyleLbl="parChTrans1D4" presStyleIdx="12" presStyleCnt="18"/>
      <dgm:spPr/>
      <dgm:t>
        <a:bodyPr/>
        <a:lstStyle/>
        <a:p>
          <a:endParaRPr lang="ru-RU"/>
        </a:p>
      </dgm:t>
    </dgm:pt>
    <dgm:pt modelId="{14CB9695-6581-4FCD-A7B2-5BEC9CB409C2}" type="pres">
      <dgm:prSet presAssocID="{7E7CDB61-BEB0-4001-9528-4EF6C8F93334}" presName="root2" presStyleCnt="0"/>
      <dgm:spPr/>
    </dgm:pt>
    <dgm:pt modelId="{1A03BA9B-EFAF-476B-8409-BF0581B83826}" type="pres">
      <dgm:prSet presAssocID="{7E7CDB61-BEB0-4001-9528-4EF6C8F93334}" presName="LevelTwoTextNode" presStyleLbl="node4" presStyleIdx="12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E28DDE-7F3D-4816-87BE-68B3B7FD6BB9}" type="pres">
      <dgm:prSet presAssocID="{7E7CDB61-BEB0-4001-9528-4EF6C8F93334}" presName="level3hierChild" presStyleCnt="0"/>
      <dgm:spPr/>
    </dgm:pt>
    <dgm:pt modelId="{27359882-58CF-4657-A03F-C41900892298}" type="pres">
      <dgm:prSet presAssocID="{7909B20A-846C-4E42-A771-67EDD0FED8A6}" presName="conn2-1" presStyleLbl="parChTrans1D4" presStyleIdx="13" presStyleCnt="18"/>
      <dgm:spPr/>
      <dgm:t>
        <a:bodyPr/>
        <a:lstStyle/>
        <a:p>
          <a:endParaRPr lang="ru-RU"/>
        </a:p>
      </dgm:t>
    </dgm:pt>
    <dgm:pt modelId="{E135BE0A-3169-4215-8DC9-035DEF8E8669}" type="pres">
      <dgm:prSet presAssocID="{7909B20A-846C-4E42-A771-67EDD0FED8A6}" presName="connTx" presStyleLbl="parChTrans1D4" presStyleIdx="13" presStyleCnt="18"/>
      <dgm:spPr/>
      <dgm:t>
        <a:bodyPr/>
        <a:lstStyle/>
        <a:p>
          <a:endParaRPr lang="ru-RU"/>
        </a:p>
      </dgm:t>
    </dgm:pt>
    <dgm:pt modelId="{A3721129-ED7E-450E-A747-EEAA7D5CBBE3}" type="pres">
      <dgm:prSet presAssocID="{3B18E525-3509-40E2-BF19-E9BFEFE6AFF9}" presName="root2" presStyleCnt="0"/>
      <dgm:spPr/>
    </dgm:pt>
    <dgm:pt modelId="{9FDF07C3-D495-4B2A-8C69-21C07E81919B}" type="pres">
      <dgm:prSet presAssocID="{3B18E525-3509-40E2-BF19-E9BFEFE6AFF9}" presName="LevelTwoTextNode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46228-30D8-4069-9171-6FF6BD49364C}" type="pres">
      <dgm:prSet presAssocID="{3B18E525-3509-40E2-BF19-E9BFEFE6AFF9}" presName="level3hierChild" presStyleCnt="0"/>
      <dgm:spPr/>
    </dgm:pt>
    <dgm:pt modelId="{47999DED-30B7-4606-9288-6EC8062617FF}" type="pres">
      <dgm:prSet presAssocID="{F9F9BED2-1F54-4DDA-8030-CDA415AA4B79}" presName="conn2-1" presStyleLbl="parChTrans1D4" presStyleIdx="14" presStyleCnt="18"/>
      <dgm:spPr/>
      <dgm:t>
        <a:bodyPr/>
        <a:lstStyle/>
        <a:p>
          <a:endParaRPr lang="ru-RU"/>
        </a:p>
      </dgm:t>
    </dgm:pt>
    <dgm:pt modelId="{908D0BBA-5148-4906-B706-04425B27BB72}" type="pres">
      <dgm:prSet presAssocID="{F9F9BED2-1F54-4DDA-8030-CDA415AA4B79}" presName="connTx" presStyleLbl="parChTrans1D4" presStyleIdx="14" presStyleCnt="18"/>
      <dgm:spPr/>
      <dgm:t>
        <a:bodyPr/>
        <a:lstStyle/>
        <a:p>
          <a:endParaRPr lang="ru-RU"/>
        </a:p>
      </dgm:t>
    </dgm:pt>
    <dgm:pt modelId="{C5C8B436-B1C8-405C-8E2D-E5615AB8CCC2}" type="pres">
      <dgm:prSet presAssocID="{EEBCE745-B3E8-409F-94C6-D3787E78ED0C}" presName="root2" presStyleCnt="0"/>
      <dgm:spPr/>
    </dgm:pt>
    <dgm:pt modelId="{C7E0295B-49AD-4515-89E4-0B1D05C73AA1}" type="pres">
      <dgm:prSet presAssocID="{EEBCE745-B3E8-409F-94C6-D3787E78ED0C}" presName="LevelTwoTextNode" presStyleLbl="node4" presStyleIdx="14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A7CA68-2BAF-4ED6-97F5-93A7A5663CDF}" type="pres">
      <dgm:prSet presAssocID="{EEBCE745-B3E8-409F-94C6-D3787E78ED0C}" presName="level3hierChild" presStyleCnt="0"/>
      <dgm:spPr/>
    </dgm:pt>
    <dgm:pt modelId="{79539ACB-DABE-4160-B9EB-033BD7DCC46C}" type="pres">
      <dgm:prSet presAssocID="{065FD773-0356-40FE-BC46-65C557FC53B9}" presName="conn2-1" presStyleLbl="parChTrans1D3" presStyleIdx="7" presStyleCnt="9"/>
      <dgm:spPr/>
      <dgm:t>
        <a:bodyPr/>
        <a:lstStyle/>
        <a:p>
          <a:endParaRPr lang="ru-RU"/>
        </a:p>
      </dgm:t>
    </dgm:pt>
    <dgm:pt modelId="{D2E7D5C3-A7B3-42CC-98D8-F7BEBCA224D2}" type="pres">
      <dgm:prSet presAssocID="{065FD773-0356-40FE-BC46-65C557FC53B9}" presName="connTx" presStyleLbl="parChTrans1D3" presStyleIdx="7" presStyleCnt="9"/>
      <dgm:spPr/>
      <dgm:t>
        <a:bodyPr/>
        <a:lstStyle/>
        <a:p>
          <a:endParaRPr lang="ru-RU"/>
        </a:p>
      </dgm:t>
    </dgm:pt>
    <dgm:pt modelId="{8C05D027-7F1B-4EBC-A084-8CEB99B126FF}" type="pres">
      <dgm:prSet presAssocID="{3AB5D475-9679-4579-9517-7F6CB439DA0A}" presName="root2" presStyleCnt="0"/>
      <dgm:spPr/>
    </dgm:pt>
    <dgm:pt modelId="{EEB9366C-E885-4F79-9FB8-04466CA7BC45}" type="pres">
      <dgm:prSet presAssocID="{3AB5D475-9679-4579-9517-7F6CB439DA0A}" presName="LevelTwoTextNode" presStyleLbl="node3" presStyleIdx="7" presStyleCnt="9" custLinFactNeighborX="-5183" custLinFactNeighborY="6738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F52A064-5405-4F78-897C-45813A66F84E}" type="pres">
      <dgm:prSet presAssocID="{3AB5D475-9679-4579-9517-7F6CB439DA0A}" presName="level3hierChild" presStyleCnt="0"/>
      <dgm:spPr/>
    </dgm:pt>
    <dgm:pt modelId="{2D573137-21E6-4E21-80D6-B180C845129C}" type="pres">
      <dgm:prSet presAssocID="{BB26207B-9E85-43DF-A7A9-367960B33131}" presName="conn2-1" presStyleLbl="parChTrans1D3" presStyleIdx="8" presStyleCnt="9"/>
      <dgm:spPr/>
      <dgm:t>
        <a:bodyPr/>
        <a:lstStyle/>
        <a:p>
          <a:endParaRPr lang="ru-RU"/>
        </a:p>
      </dgm:t>
    </dgm:pt>
    <dgm:pt modelId="{ADAF6975-D582-4B7F-A6B8-DBD26F34032F}" type="pres">
      <dgm:prSet presAssocID="{BB26207B-9E85-43DF-A7A9-367960B33131}" presName="connTx" presStyleLbl="parChTrans1D3" presStyleIdx="8" presStyleCnt="9"/>
      <dgm:spPr/>
      <dgm:t>
        <a:bodyPr/>
        <a:lstStyle/>
        <a:p>
          <a:endParaRPr lang="ru-RU"/>
        </a:p>
      </dgm:t>
    </dgm:pt>
    <dgm:pt modelId="{AB3B0CB5-00E6-4C61-832F-95430246822A}" type="pres">
      <dgm:prSet presAssocID="{425903EA-A9C3-4A5A-8086-A3A41F195246}" presName="root2" presStyleCnt="0"/>
      <dgm:spPr/>
    </dgm:pt>
    <dgm:pt modelId="{177D87BF-68ED-4567-BFC8-8577C9875278}" type="pres">
      <dgm:prSet presAssocID="{425903EA-A9C3-4A5A-8086-A3A41F195246}" presName="LevelTwoTextNod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C002D5-AA20-4229-B468-4AABA37FA08B}" type="pres">
      <dgm:prSet presAssocID="{425903EA-A9C3-4A5A-8086-A3A41F195246}" presName="level3hierChild" presStyleCnt="0"/>
      <dgm:spPr/>
    </dgm:pt>
    <dgm:pt modelId="{7F039847-510B-4241-AC03-E69301B96E40}" type="pres">
      <dgm:prSet presAssocID="{217366F4-FE04-4E6C-8A11-60AC28E56C82}" presName="conn2-1" presStyleLbl="parChTrans1D4" presStyleIdx="15" presStyleCnt="18"/>
      <dgm:spPr/>
      <dgm:t>
        <a:bodyPr/>
        <a:lstStyle/>
        <a:p>
          <a:endParaRPr lang="ru-RU"/>
        </a:p>
      </dgm:t>
    </dgm:pt>
    <dgm:pt modelId="{2013B2BA-9FA4-4DE9-8CB4-ABC7564E6701}" type="pres">
      <dgm:prSet presAssocID="{217366F4-FE04-4E6C-8A11-60AC28E56C82}" presName="connTx" presStyleLbl="parChTrans1D4" presStyleIdx="15" presStyleCnt="18"/>
      <dgm:spPr/>
      <dgm:t>
        <a:bodyPr/>
        <a:lstStyle/>
        <a:p>
          <a:endParaRPr lang="ru-RU"/>
        </a:p>
      </dgm:t>
    </dgm:pt>
    <dgm:pt modelId="{8C8BAAE7-FD06-4EB9-877F-D0E2C18AE9BE}" type="pres">
      <dgm:prSet presAssocID="{3CDA0A32-0F79-49DA-BBBB-502564E52B20}" presName="root2" presStyleCnt="0"/>
      <dgm:spPr/>
    </dgm:pt>
    <dgm:pt modelId="{4639EFF3-5C11-4089-8555-BE0C9D1F8E4B}" type="pres">
      <dgm:prSet presAssocID="{3CDA0A32-0F79-49DA-BBBB-502564E52B20}" presName="LevelTwoTextNode" presStyleLbl="node4" presStyleIdx="15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E42ED7-1CBE-480B-89B6-798AE50C3D3A}" type="pres">
      <dgm:prSet presAssocID="{3CDA0A32-0F79-49DA-BBBB-502564E52B20}" presName="level3hierChild" presStyleCnt="0"/>
      <dgm:spPr/>
    </dgm:pt>
    <dgm:pt modelId="{DBB88DC5-DA12-4B7D-848E-B3D12978DF6B}" type="pres">
      <dgm:prSet presAssocID="{A3C9D9BB-A611-4A07-9A4C-63FA03B12D2A}" presName="conn2-1" presStyleLbl="parChTrans1D4" presStyleIdx="16" presStyleCnt="18"/>
      <dgm:spPr/>
      <dgm:t>
        <a:bodyPr/>
        <a:lstStyle/>
        <a:p>
          <a:endParaRPr lang="ru-RU"/>
        </a:p>
      </dgm:t>
    </dgm:pt>
    <dgm:pt modelId="{F966DC85-2DF3-439D-82CF-FB2E983B66DA}" type="pres">
      <dgm:prSet presAssocID="{A3C9D9BB-A611-4A07-9A4C-63FA03B12D2A}" presName="connTx" presStyleLbl="parChTrans1D4" presStyleIdx="16" presStyleCnt="18"/>
      <dgm:spPr/>
      <dgm:t>
        <a:bodyPr/>
        <a:lstStyle/>
        <a:p>
          <a:endParaRPr lang="ru-RU"/>
        </a:p>
      </dgm:t>
    </dgm:pt>
    <dgm:pt modelId="{E16D0266-45D3-4BE2-BCC0-971F7EA73BFD}" type="pres">
      <dgm:prSet presAssocID="{A5C432FA-58DA-45BB-834F-1F1E0174997A}" presName="root2" presStyleCnt="0"/>
      <dgm:spPr/>
    </dgm:pt>
    <dgm:pt modelId="{54A8AD17-7A9D-4D2E-A660-9A4331362873}" type="pres">
      <dgm:prSet presAssocID="{A5C432FA-58DA-45BB-834F-1F1E0174997A}" presName="LevelTwoTextNode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6C240D-4C99-4D3F-82F7-8C96A1677126}" type="pres">
      <dgm:prSet presAssocID="{A5C432FA-58DA-45BB-834F-1F1E0174997A}" presName="level3hierChild" presStyleCnt="0"/>
      <dgm:spPr/>
    </dgm:pt>
    <dgm:pt modelId="{F4B5C147-01F4-4553-B32E-8D464E90732E}" type="pres">
      <dgm:prSet presAssocID="{5385CD83-0C8E-41D1-A658-DC5AB000B124}" presName="conn2-1" presStyleLbl="parChTrans1D4" presStyleIdx="17" presStyleCnt="18"/>
      <dgm:spPr/>
      <dgm:t>
        <a:bodyPr/>
        <a:lstStyle/>
        <a:p>
          <a:endParaRPr lang="ru-RU"/>
        </a:p>
      </dgm:t>
    </dgm:pt>
    <dgm:pt modelId="{3AC6F079-5065-4CE7-AE0F-B67E3A30D0BE}" type="pres">
      <dgm:prSet presAssocID="{5385CD83-0C8E-41D1-A658-DC5AB000B124}" presName="connTx" presStyleLbl="parChTrans1D4" presStyleIdx="17" presStyleCnt="18"/>
      <dgm:spPr/>
      <dgm:t>
        <a:bodyPr/>
        <a:lstStyle/>
        <a:p>
          <a:endParaRPr lang="ru-RU"/>
        </a:p>
      </dgm:t>
    </dgm:pt>
    <dgm:pt modelId="{20F9A494-5E55-4B10-8071-E2A5579F102B}" type="pres">
      <dgm:prSet presAssocID="{F03468FD-3E5E-4E3E-9A5B-BE0261F7FE1C}" presName="root2" presStyleCnt="0"/>
      <dgm:spPr/>
    </dgm:pt>
    <dgm:pt modelId="{5F8710EC-8DA6-4239-B2FC-47B54BB97BEE}" type="pres">
      <dgm:prSet presAssocID="{F03468FD-3E5E-4E3E-9A5B-BE0261F7FE1C}" presName="LevelTwoTextNode" presStyleLbl="node4" presStyleIdx="17" presStyleCnt="18" custScaleX="1864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AF3CCAA-6162-4D20-9298-5B88EC648651}" type="pres">
      <dgm:prSet presAssocID="{F03468FD-3E5E-4E3E-9A5B-BE0261F7FE1C}" presName="level3hierChild" presStyleCnt="0"/>
      <dgm:spPr/>
    </dgm:pt>
  </dgm:ptLst>
  <dgm:cxnLst>
    <dgm:cxn modelId="{67637C29-D130-4886-8F20-219CFDC1D889}" type="presOf" srcId="{3950D821-22CB-402C-8BD8-37638F71ED9D}" destId="{D1BC900D-91D7-4F5A-8548-F9ABCB7C30C7}" srcOrd="1" destOrd="0" presId="urn:microsoft.com/office/officeart/2005/8/layout/hierarchy2"/>
    <dgm:cxn modelId="{9A2DEF7E-6E22-4947-B2D8-74DB6082EDAF}" srcId="{171A65AD-69E2-4345-9720-0591DE81CB3A}" destId="{09B739AB-9934-4D95-9F63-54816314B426}" srcOrd="0" destOrd="0" parTransId="{2419519F-BC2F-48BC-A8A7-40826AA0E0F1}" sibTransId="{02D99285-E13B-4E7A-A8DD-F880A1703E7A}"/>
    <dgm:cxn modelId="{31DB1D41-3B18-434B-B991-36C35BEC5948}" type="presOf" srcId="{26687A53-F5C9-4CC1-A08B-406901F86316}" destId="{EE5BC6A3-78DD-4E2D-B612-AD1170C1EBDD}" srcOrd="0" destOrd="0" presId="urn:microsoft.com/office/officeart/2005/8/layout/hierarchy2"/>
    <dgm:cxn modelId="{FD33B299-E4B6-49A5-A59D-D8A0D336329B}" srcId="{425903EA-A9C3-4A5A-8086-A3A41F195246}" destId="{A5C432FA-58DA-45BB-834F-1F1E0174997A}" srcOrd="1" destOrd="0" parTransId="{A3C9D9BB-A611-4A07-9A4C-63FA03B12D2A}" sibTransId="{CC3F1EE3-CC79-41DC-9B39-CD9D25317BA5}"/>
    <dgm:cxn modelId="{02E29F77-5FD9-4CAF-981C-DB7536C52A65}" srcId="{F5E76E2B-9EE9-4D07-B4AA-0FA2DFF4CA41}" destId="{913823F3-DE81-46BE-BB81-1A8E651B543E}" srcOrd="0" destOrd="0" parTransId="{26687A53-F5C9-4CC1-A08B-406901F86316}" sibTransId="{6699E9E2-CCCB-473E-AADB-EC0239B0F601}"/>
    <dgm:cxn modelId="{5DB460D5-A76A-43F4-9765-5AFD348A1F3C}" type="presOf" srcId="{973D4B3E-7231-4325-BABD-6B01072229BF}" destId="{7C986D0D-1A60-463E-BF6C-D4E908CDEEBC}" srcOrd="0" destOrd="0" presId="urn:microsoft.com/office/officeart/2005/8/layout/hierarchy2"/>
    <dgm:cxn modelId="{CDBE070B-F018-449D-8FFB-86C81C082855}" type="presOf" srcId="{A8BB1473-4E11-40E0-8430-807D4075A2E0}" destId="{29E4E489-48C6-4B7C-92E8-C789E97F264B}" srcOrd="0" destOrd="0" presId="urn:microsoft.com/office/officeart/2005/8/layout/hierarchy2"/>
    <dgm:cxn modelId="{76B7FD93-0178-4D24-B4DF-D062669C33BB}" type="presOf" srcId="{97B26CBC-ECFA-41B9-B80F-106991894453}" destId="{2A8B978C-3BB7-4CAA-91D4-140461971DD2}" srcOrd="0" destOrd="0" presId="urn:microsoft.com/office/officeart/2005/8/layout/hierarchy2"/>
    <dgm:cxn modelId="{1BF141B8-20F4-469B-A12A-CAE864BD8136}" type="presOf" srcId="{B460535D-23A8-4578-AEB5-35DD04ECDDC3}" destId="{CF816BBC-BAFC-439B-9102-84526982FD4A}" srcOrd="1" destOrd="0" presId="urn:microsoft.com/office/officeart/2005/8/layout/hierarchy2"/>
    <dgm:cxn modelId="{8816596E-488A-435C-B15A-14F13695F32A}" type="presOf" srcId="{8029EC69-D836-435C-8461-A621DEE08761}" destId="{7EDF9FA9-D7B1-4543-8A01-440E05366C96}" srcOrd="0" destOrd="0" presId="urn:microsoft.com/office/officeart/2005/8/layout/hierarchy2"/>
    <dgm:cxn modelId="{17E25CBB-442A-4DEB-9536-323486D25C0A}" srcId="{0F6A4A6C-F910-4458-B5E5-448802A76B29}" destId="{3AB5D475-9679-4579-9517-7F6CB439DA0A}" srcOrd="1" destOrd="0" parTransId="{065FD773-0356-40FE-BC46-65C557FC53B9}" sibTransId="{B620AC29-9B28-465B-B022-7FBCE97ADEFF}"/>
    <dgm:cxn modelId="{8D9C41A9-7A31-4260-B2D2-456CB22E6CBA}" type="presOf" srcId="{09B739AB-9934-4D95-9F63-54816314B426}" destId="{7AB373C1-2686-4A87-8209-75F77410FB92}" srcOrd="0" destOrd="0" presId="urn:microsoft.com/office/officeart/2005/8/layout/hierarchy2"/>
    <dgm:cxn modelId="{41982ABE-4130-471B-8016-A717A02D719E}" type="presOf" srcId="{171A65AD-69E2-4345-9720-0591DE81CB3A}" destId="{D5C4689E-88CD-4452-9939-C7815F30CA43}" srcOrd="0" destOrd="0" presId="urn:microsoft.com/office/officeart/2005/8/layout/hierarchy2"/>
    <dgm:cxn modelId="{F1F1A05E-4DCE-4109-B8AA-383B1C5083BF}" srcId="{65073EAA-3A20-4ED5-891E-04D45BB57583}" destId="{7E7CDB61-BEB0-4001-9528-4EF6C8F93334}" srcOrd="0" destOrd="0" parTransId="{FB78AF2A-384E-489B-8528-3F629D768EC8}" sibTransId="{FEEB9CF4-29B6-48FD-87D5-F07F507B8456}"/>
    <dgm:cxn modelId="{B4BF072F-503E-4EF7-851D-5A879BFF5525}" srcId="{BF593E55-92F7-4DD3-974E-898FEE66872B}" destId="{2AA13BA5-C24E-49E8-BA01-E0D604C77997}" srcOrd="0" destOrd="0" parTransId="{7BC33408-A831-455D-921B-C027274CDDED}" sibTransId="{6FE821BB-94A9-4E99-ADB1-F435307570EB}"/>
    <dgm:cxn modelId="{7007442D-D8B2-4BD4-9075-7AC340D879FC}" type="presOf" srcId="{99C5601C-610B-41EE-B5F5-9EF774005F26}" destId="{2D735294-E241-4494-AF2B-F8CC23621BE6}" srcOrd="0" destOrd="0" presId="urn:microsoft.com/office/officeart/2005/8/layout/hierarchy2"/>
    <dgm:cxn modelId="{27C6E01A-BFA6-44D9-8685-263074AD5BCB}" type="presOf" srcId="{3C1A066B-8D8F-4281-8554-B18051886A52}" destId="{966ACA25-63B3-46E7-B7C6-320EB8245B43}" srcOrd="0" destOrd="0" presId="urn:microsoft.com/office/officeart/2005/8/layout/hierarchy2"/>
    <dgm:cxn modelId="{AAB13F61-984B-42F4-A133-436C1ADC59A3}" type="presOf" srcId="{BB26207B-9E85-43DF-A7A9-367960B33131}" destId="{ADAF6975-D582-4B7F-A6B8-DBD26F34032F}" srcOrd="1" destOrd="0" presId="urn:microsoft.com/office/officeart/2005/8/layout/hierarchy2"/>
    <dgm:cxn modelId="{D9A95557-DD1E-478E-8187-5182519E7370}" type="presOf" srcId="{F9F9BED2-1F54-4DDA-8030-CDA415AA4B79}" destId="{47999DED-30B7-4606-9288-6EC8062617FF}" srcOrd="0" destOrd="0" presId="urn:microsoft.com/office/officeart/2005/8/layout/hierarchy2"/>
    <dgm:cxn modelId="{8E58A968-17B0-45C8-AA39-3CEFC68A7115}" type="presOf" srcId="{5385CD83-0C8E-41D1-A658-DC5AB000B124}" destId="{3AC6F079-5065-4CE7-AE0F-B67E3A30D0BE}" srcOrd="1" destOrd="0" presId="urn:microsoft.com/office/officeart/2005/8/layout/hierarchy2"/>
    <dgm:cxn modelId="{7E8F7715-7A02-4730-86CA-04C2BD92E3F6}" type="presOf" srcId="{B460535D-23A8-4578-AEB5-35DD04ECDDC3}" destId="{33381CCC-F3F8-4D09-AB98-4075587892DE}" srcOrd="0" destOrd="0" presId="urn:microsoft.com/office/officeart/2005/8/layout/hierarchy2"/>
    <dgm:cxn modelId="{7C5C6C23-3000-49E2-A2E4-285A3331199A}" type="presOf" srcId="{3D7AB005-EF7C-48F5-AD42-5FD63F15E6AE}" destId="{8613897F-1FE8-4A13-A116-9BEC96BD0473}" srcOrd="1" destOrd="0" presId="urn:microsoft.com/office/officeart/2005/8/layout/hierarchy2"/>
    <dgm:cxn modelId="{E2FB7D43-3DF0-4E37-8D75-108D468F3DF1}" srcId="{425903EA-A9C3-4A5A-8086-A3A41F195246}" destId="{3CDA0A32-0F79-49DA-BBBB-502564E52B20}" srcOrd="0" destOrd="0" parTransId="{217366F4-FE04-4E6C-8A11-60AC28E56C82}" sibTransId="{EF64B360-9979-4AA9-93F9-3D861141C94E}"/>
    <dgm:cxn modelId="{F3F21E64-F94A-4AD2-9F05-90C1E343E32F}" type="presOf" srcId="{028DC30F-1810-4208-9999-AA5421908E8C}" destId="{5B7BD63A-457B-41F8-9CA2-4F638F916783}" srcOrd="0" destOrd="0" presId="urn:microsoft.com/office/officeart/2005/8/layout/hierarchy2"/>
    <dgm:cxn modelId="{EB298611-5E46-438F-A80B-93FC486CCA70}" type="presOf" srcId="{EEBCE745-B3E8-409F-94C6-D3787E78ED0C}" destId="{C7E0295B-49AD-4515-89E4-0B1D05C73AA1}" srcOrd="0" destOrd="0" presId="urn:microsoft.com/office/officeart/2005/8/layout/hierarchy2"/>
    <dgm:cxn modelId="{ECF698ED-AE44-4E0C-B8BC-2D1CBDA527D1}" type="presOf" srcId="{92E1EEC7-901E-4337-8889-98D0AA210428}" destId="{37FF68B5-5EFF-4E3D-BDB5-6583A439FFD6}" srcOrd="0" destOrd="0" presId="urn:microsoft.com/office/officeart/2005/8/layout/hierarchy2"/>
    <dgm:cxn modelId="{739F777F-2BF7-4D18-8058-53E2F21ECBB2}" type="presOf" srcId="{284A0EB9-7797-4B3E-9295-139866493C61}" destId="{6F10CA62-C8DE-4F83-B80C-33448DB94922}" srcOrd="0" destOrd="0" presId="urn:microsoft.com/office/officeart/2005/8/layout/hierarchy2"/>
    <dgm:cxn modelId="{F043A6C8-7FC4-4466-8D6C-CA983BAB4396}" type="presOf" srcId="{2AA13BA5-C24E-49E8-BA01-E0D604C77997}" destId="{38A0B80D-F494-42EF-B934-4A05794FF4BA}" srcOrd="0" destOrd="0" presId="urn:microsoft.com/office/officeart/2005/8/layout/hierarchy2"/>
    <dgm:cxn modelId="{CD34C2E9-383D-4FB8-8C96-E7810B44A373}" type="presOf" srcId="{63A28948-05B2-4C95-B114-434B779E4E0E}" destId="{D191FDF0-D264-4260-BBBF-B1EBFF5898CB}" srcOrd="0" destOrd="0" presId="urn:microsoft.com/office/officeart/2005/8/layout/hierarchy2"/>
    <dgm:cxn modelId="{7EF00955-4D88-42E0-B377-AF3E011298D8}" srcId="{F5E76E2B-9EE9-4D07-B4AA-0FA2DFF4CA41}" destId="{3AB97697-6458-49FA-BF45-88CA44A892AF}" srcOrd="1" destOrd="0" parTransId="{3BBCE1EF-44DA-4346-AC3A-3FF3ADCFDEB7}" sibTransId="{EC9B62FC-F0EB-491C-8940-AD1F350657AF}"/>
    <dgm:cxn modelId="{D088CAF6-CC37-402B-9291-0E68EF56A317}" srcId="{425903EA-A9C3-4A5A-8086-A3A41F195246}" destId="{F03468FD-3E5E-4E3E-9A5B-BE0261F7FE1C}" srcOrd="2" destOrd="0" parTransId="{5385CD83-0C8E-41D1-A658-DC5AB000B124}" sibTransId="{6E9B4648-A520-4E7C-8797-89195CFE32FB}"/>
    <dgm:cxn modelId="{22B91623-38C0-4EEA-B303-E3713FCEFA9F}" type="presOf" srcId="{FB78AF2A-384E-489B-8528-3F629D768EC8}" destId="{4F6E5C6A-5162-4892-8832-D6454AF5C1A2}" srcOrd="0" destOrd="0" presId="urn:microsoft.com/office/officeart/2005/8/layout/hierarchy2"/>
    <dgm:cxn modelId="{3BE4957C-910E-4253-8206-0503AFF2621B}" type="presOf" srcId="{217366F4-FE04-4E6C-8A11-60AC28E56C82}" destId="{2013B2BA-9FA4-4DE9-8CB4-ABC7564E6701}" srcOrd="1" destOrd="0" presId="urn:microsoft.com/office/officeart/2005/8/layout/hierarchy2"/>
    <dgm:cxn modelId="{CBE3866E-660A-4687-AB80-CCE68416EFAB}" type="presOf" srcId="{A5C432FA-58DA-45BB-834F-1F1E0174997A}" destId="{54A8AD17-7A9D-4D2E-A660-9A4331362873}" srcOrd="0" destOrd="0" presId="urn:microsoft.com/office/officeart/2005/8/layout/hierarchy2"/>
    <dgm:cxn modelId="{EC14F291-767E-4C68-9A1A-35A98D6E1387}" type="presOf" srcId="{0A0E3007-25E1-4FB7-ABA6-28D52486158C}" destId="{07983F1B-10E5-4162-9095-2C535990B356}" srcOrd="0" destOrd="0" presId="urn:microsoft.com/office/officeart/2005/8/layout/hierarchy2"/>
    <dgm:cxn modelId="{ADBA9ED3-CDCC-44B6-84DF-DE059177939E}" type="presOf" srcId="{3950D821-22CB-402C-8BD8-37638F71ED9D}" destId="{2D9EB6C9-00D9-461C-B73F-2E7D8E3CE39E}" srcOrd="0" destOrd="0" presId="urn:microsoft.com/office/officeart/2005/8/layout/hierarchy2"/>
    <dgm:cxn modelId="{052911F2-4DA2-4495-A06B-FE7C9D025BEF}" type="presOf" srcId="{6B1E5439-2CC8-44EA-9209-9E4EA08386F5}" destId="{2A8DFBBF-7B1E-4C9C-AE1D-C151472AEF9C}" srcOrd="0" destOrd="0" presId="urn:microsoft.com/office/officeart/2005/8/layout/hierarchy2"/>
    <dgm:cxn modelId="{B7957CF7-EF3E-47EC-8D3C-C5A52771257E}" type="presOf" srcId="{DE341007-E72D-4E72-9B0D-FE0ACA83829D}" destId="{F41FB754-51EE-4D14-B035-42D1BBBC8EBF}" srcOrd="1" destOrd="0" presId="urn:microsoft.com/office/officeart/2005/8/layout/hierarchy2"/>
    <dgm:cxn modelId="{ADC82B5F-4E32-4085-8449-D0AA579542B8}" srcId="{0F6A4A6C-F910-4458-B5E5-448802A76B29}" destId="{425903EA-A9C3-4A5A-8086-A3A41F195246}" srcOrd="2" destOrd="0" parTransId="{BB26207B-9E85-43DF-A7A9-367960B33131}" sibTransId="{490EAB10-B500-4553-A1A8-81BA9DC49EE9}"/>
    <dgm:cxn modelId="{D0C8C7D3-6A82-499A-8A70-01A7EFBA2741}" type="presOf" srcId="{5072D8FE-AC4B-441C-901A-05F4D8BDF5EB}" destId="{7AB47695-04C2-4AAE-9658-A4C5BD316623}" srcOrd="1" destOrd="0" presId="urn:microsoft.com/office/officeart/2005/8/layout/hierarchy2"/>
    <dgm:cxn modelId="{51E14088-9895-47DE-9FCC-C190159BD0C4}" type="presOf" srcId="{B2F66815-84A0-41C7-AE99-FF4C8B4364C1}" destId="{4D7514C9-13EE-4BD2-ACD8-ED2D0E65E0AC}" srcOrd="0" destOrd="0" presId="urn:microsoft.com/office/officeart/2005/8/layout/hierarchy2"/>
    <dgm:cxn modelId="{C0F947E0-7D2C-49CD-A868-9E9FC935964B}" type="presOf" srcId="{3AB97697-6458-49FA-BF45-88CA44A892AF}" destId="{C7422C87-2200-4290-AA08-0FFAFE4BC9CA}" srcOrd="0" destOrd="0" presId="urn:microsoft.com/office/officeart/2005/8/layout/hierarchy2"/>
    <dgm:cxn modelId="{3C5ACC65-2EA7-44A9-BCC0-77E1976DEA2A}" type="presOf" srcId="{1B20EEF0-F774-436D-95FE-F6840C7BBDEE}" destId="{37D26F5E-3D77-4050-9B8C-8A723CD485E7}" srcOrd="1" destOrd="0" presId="urn:microsoft.com/office/officeart/2005/8/layout/hierarchy2"/>
    <dgm:cxn modelId="{83DA4A92-8512-4F55-B00B-26650F6ED311}" srcId="{284A0EB9-7797-4B3E-9295-139866493C61}" destId="{BF593E55-92F7-4DD3-974E-898FEE66872B}" srcOrd="0" destOrd="0" parTransId="{3BCE058C-7FB1-42CC-A50E-B6AC8052F59B}" sibTransId="{8FB890F2-4194-4652-8DA4-8E6AB9AE6B7E}"/>
    <dgm:cxn modelId="{4B2D5D03-99DB-4135-8C65-99C75F6049C5}" type="presOf" srcId="{7A90657D-4AB6-4ADD-9687-9A5FA6A92FF5}" destId="{1F006BB4-9A17-4195-8A92-C9FE36B3DEFC}" srcOrd="0" destOrd="0" presId="urn:microsoft.com/office/officeart/2005/8/layout/hierarchy2"/>
    <dgm:cxn modelId="{408661F0-B3BE-46FF-9B16-F25646F1AC5E}" type="presOf" srcId="{2BDB9F3D-EA16-4563-B139-061CA55A5BB7}" destId="{E6B3056A-038B-417A-9A58-88A8D304C217}" srcOrd="1" destOrd="0" presId="urn:microsoft.com/office/officeart/2005/8/layout/hierarchy2"/>
    <dgm:cxn modelId="{49D9F620-A544-4F41-90A0-7FEAC6EBE77D}" type="presOf" srcId="{BB26207B-9E85-43DF-A7A9-367960B33131}" destId="{2D573137-21E6-4E21-80D6-B180C845129C}" srcOrd="0" destOrd="0" presId="urn:microsoft.com/office/officeart/2005/8/layout/hierarchy2"/>
    <dgm:cxn modelId="{1D5E17A6-F1E9-435A-AC8F-4DD21ED7F948}" type="presOf" srcId="{5385CD83-0C8E-41D1-A658-DC5AB000B124}" destId="{F4B5C147-01F4-4553-B32E-8D464E90732E}" srcOrd="0" destOrd="0" presId="urn:microsoft.com/office/officeart/2005/8/layout/hierarchy2"/>
    <dgm:cxn modelId="{5786D830-DD83-4CAD-8414-E383D018B92B}" type="presOf" srcId="{BF593E55-92F7-4DD3-974E-898FEE66872B}" destId="{2C3E3E95-925F-42D8-A95D-6AA75AFFE001}" srcOrd="0" destOrd="0" presId="urn:microsoft.com/office/officeart/2005/8/layout/hierarchy2"/>
    <dgm:cxn modelId="{C5E77F9B-5DE4-471F-90AD-E3F6CC38DE4B}" srcId="{09B739AB-9934-4D95-9F63-54816314B426}" destId="{99C5601C-610B-41EE-B5F5-9EF774005F26}" srcOrd="1" destOrd="0" parTransId="{1B20EEF0-F774-436D-95FE-F6840C7BBDEE}" sibTransId="{83137DDB-246C-45FD-AC06-7FBEE0491B04}"/>
    <dgm:cxn modelId="{1379B6B6-C841-4FD4-A723-DEBB1E8CD18B}" srcId="{3C1A066B-8D8F-4281-8554-B18051886A52}" destId="{0A0E3007-25E1-4FB7-ABA6-28D52486158C}" srcOrd="1" destOrd="0" parTransId="{B07EC775-4F1D-4969-A7F9-C9F455386FCF}" sibTransId="{6E886CF4-D1C6-4072-BF85-6B0168124C9D}"/>
    <dgm:cxn modelId="{8487BFEF-EC87-47FF-B0B5-115A261CC9E5}" srcId="{171A65AD-69E2-4345-9720-0591DE81CB3A}" destId="{B2F66815-84A0-41C7-AE99-FF4C8B4364C1}" srcOrd="1" destOrd="0" parTransId="{2BDB9F3D-EA16-4563-B139-061CA55A5BB7}" sibTransId="{246B51C5-3536-4763-B702-CD3A75CD854C}"/>
    <dgm:cxn modelId="{1B5EF93F-446F-44FC-AE09-18DE281C42AC}" type="presOf" srcId="{028DC30F-1810-4208-9999-AA5421908E8C}" destId="{CF59510A-90B6-4E86-BF9B-5D392B3FD5B6}" srcOrd="1" destOrd="0" presId="urn:microsoft.com/office/officeart/2005/8/layout/hierarchy2"/>
    <dgm:cxn modelId="{D8484A5C-BEDB-4B89-B251-15A037EFD31E}" type="presOf" srcId="{1B20EEF0-F774-436D-95FE-F6840C7BBDEE}" destId="{A836C909-82E8-4133-A340-0DBCA961A0E3}" srcOrd="0" destOrd="0" presId="urn:microsoft.com/office/officeart/2005/8/layout/hierarchy2"/>
    <dgm:cxn modelId="{1D4854B1-0FEB-4684-A860-85CECA43852E}" type="presOf" srcId="{3AB5D475-9679-4579-9517-7F6CB439DA0A}" destId="{EEB9366C-E885-4F79-9FB8-04466CA7BC45}" srcOrd="0" destOrd="0" presId="urn:microsoft.com/office/officeart/2005/8/layout/hierarchy2"/>
    <dgm:cxn modelId="{0D31D436-C9C2-4776-A04E-4A38B4B91C44}" type="presOf" srcId="{97B26CBC-ECFA-41B9-B80F-106991894453}" destId="{41BAF64C-A5AC-4314-8060-0BF3AB3ACE64}" srcOrd="1" destOrd="0" presId="urn:microsoft.com/office/officeart/2005/8/layout/hierarchy2"/>
    <dgm:cxn modelId="{510AF93A-A2E4-417B-8C91-730504602E20}" type="presOf" srcId="{3BBCE1EF-44DA-4346-AC3A-3FF3ADCFDEB7}" destId="{1F3D51EB-CC4F-40CD-B0FF-03EB9AF406FB}" srcOrd="0" destOrd="0" presId="urn:microsoft.com/office/officeart/2005/8/layout/hierarchy2"/>
    <dgm:cxn modelId="{BA8E7777-C25A-45A5-985F-48F580D3B034}" type="presOf" srcId="{A3C9D9BB-A611-4A07-9A4C-63FA03B12D2A}" destId="{DBB88DC5-DA12-4B7D-848E-B3D12978DF6B}" srcOrd="0" destOrd="0" presId="urn:microsoft.com/office/officeart/2005/8/layout/hierarchy2"/>
    <dgm:cxn modelId="{96343CD6-E717-411C-9D72-D16CB2F67302}" type="presOf" srcId="{6B1E5439-2CC8-44EA-9209-9E4EA08386F5}" destId="{33168EFD-7C31-4332-85CC-B67DB61945B1}" srcOrd="1" destOrd="0" presId="urn:microsoft.com/office/officeart/2005/8/layout/hierarchy2"/>
    <dgm:cxn modelId="{7E589F5B-74FA-4A48-B271-667C4AEED26A}" type="presOf" srcId="{F9F9BED2-1F54-4DDA-8030-CDA415AA4B79}" destId="{908D0BBA-5148-4906-B706-04425B27BB72}" srcOrd="1" destOrd="0" presId="urn:microsoft.com/office/officeart/2005/8/layout/hierarchy2"/>
    <dgm:cxn modelId="{48D7429A-9F4D-4FB9-A064-BC4AFC808992}" srcId="{CF2665E3-9C66-4A01-A070-CFD9A95D832A}" destId="{ACFB1F8B-74F3-4E48-9E7B-A7AC731048C6}" srcOrd="2" destOrd="0" parTransId="{97B26CBC-ECFA-41B9-B80F-106991894453}" sibTransId="{98F91D2A-A173-44BE-8019-B45C43E51C93}"/>
    <dgm:cxn modelId="{BB283C23-ADEC-4846-91EA-9D99D5BBDB56}" srcId="{171A65AD-69E2-4345-9720-0591DE81CB3A}" destId="{CF2665E3-9C66-4A01-A070-CFD9A95D832A}" srcOrd="2" destOrd="0" parTransId="{02BF2D35-38EF-4469-AC22-4C174C5BC430}" sibTransId="{1B7280D0-F52F-4762-921D-336049F68150}"/>
    <dgm:cxn modelId="{EBA2BA98-C597-482C-80B2-CF50CC4D178C}" type="presOf" srcId="{2419519F-BC2F-48BC-A8A7-40826AA0E0F1}" destId="{E8CFC595-9E92-4579-A6B1-CFFF7AF6CA80}" srcOrd="0" destOrd="0" presId="urn:microsoft.com/office/officeart/2005/8/layout/hierarchy2"/>
    <dgm:cxn modelId="{67EB4857-64E7-4336-9657-B2F5B1269F17}" srcId="{3C1A066B-8D8F-4281-8554-B18051886A52}" destId="{0BD4FC46-B5D7-4A0A-AD8A-6946159D4458}" srcOrd="2" destOrd="0" parTransId="{69E0DFEC-5560-4A9D-8D9A-860A018FEFA7}" sibTransId="{7AB0C80D-F4E1-424F-951A-0BCE89AF69B4}"/>
    <dgm:cxn modelId="{D15AFAD7-EF4D-43E4-98D3-080F909E6034}" srcId="{2AA13BA5-C24E-49E8-BA01-E0D604C77997}" destId="{3C1A066B-8D8F-4281-8554-B18051886A52}" srcOrd="1" destOrd="0" parTransId="{8029EC69-D836-435C-8461-A621DEE08761}" sibTransId="{755FBEDA-40FD-4431-8D0D-1D79D48A871B}"/>
    <dgm:cxn modelId="{0FCA7451-C779-40BD-A7B4-3772DE175D9A}" type="presOf" srcId="{ACFB1F8B-74F3-4E48-9E7B-A7AC731048C6}" destId="{356F64D8-3CAA-488E-9C3A-FE38CF7FF003}" srcOrd="0" destOrd="0" presId="urn:microsoft.com/office/officeart/2005/8/layout/hierarchy2"/>
    <dgm:cxn modelId="{7C016BB0-FE77-4334-9317-BC42A3719C1D}" srcId="{0F6A4A6C-F910-4458-B5E5-448802A76B29}" destId="{65073EAA-3A20-4ED5-891E-04D45BB57583}" srcOrd="0" destOrd="0" parTransId="{028DC30F-1810-4208-9999-AA5421908E8C}" sibTransId="{B7A391A6-4F76-46E6-8314-A921C8EAF24E}"/>
    <dgm:cxn modelId="{9A4FC3A6-BD2E-443D-82BE-C98699CCDA3A}" srcId="{BF593E55-92F7-4DD3-974E-898FEE66872B}" destId="{171A65AD-69E2-4345-9720-0591DE81CB3A}" srcOrd="1" destOrd="0" parTransId="{3D7AB005-EF7C-48F5-AD42-5FD63F15E6AE}" sibTransId="{33CD32F2-6CEC-4F5B-B602-0CA6992FD5AB}"/>
    <dgm:cxn modelId="{8A507274-E62B-4D06-BA56-7BDBB80BDE15}" srcId="{CF2665E3-9C66-4A01-A070-CFD9A95D832A}" destId="{26D0B9F5-B9CE-4734-9DD9-E5469B723B3A}" srcOrd="1" destOrd="0" parTransId="{973D4B3E-7231-4325-BABD-6B01072229BF}" sibTransId="{5A5764D9-D961-45B9-87FE-3E7F372E9D78}"/>
    <dgm:cxn modelId="{8E2D9565-2A75-4ED0-AB71-FFA47A929D2B}" type="presOf" srcId="{3D7AB005-EF7C-48F5-AD42-5FD63F15E6AE}" destId="{5FDA54C0-5771-4447-9420-072208315884}" srcOrd="0" destOrd="0" presId="urn:microsoft.com/office/officeart/2005/8/layout/hierarchy2"/>
    <dgm:cxn modelId="{8E4D232A-6FD9-4ED7-ABF4-AAB8DB6C693F}" type="presOf" srcId="{DE341007-E72D-4E72-9B0D-FE0ACA83829D}" destId="{4948B46C-8BEC-4DD3-8510-14CF5CC77597}" srcOrd="0" destOrd="0" presId="urn:microsoft.com/office/officeart/2005/8/layout/hierarchy2"/>
    <dgm:cxn modelId="{A19D5593-CFB0-40C7-A66C-1674604887D3}" type="presOf" srcId="{B07EC775-4F1D-4969-A7F9-C9F455386FCF}" destId="{90597F13-D1C4-4171-BEA6-0A3B762F0492}" srcOrd="0" destOrd="0" presId="urn:microsoft.com/office/officeart/2005/8/layout/hierarchy2"/>
    <dgm:cxn modelId="{9D99CDE5-C4B2-4ECC-A58F-C112A951AC68}" type="presOf" srcId="{7BC33408-A831-455D-921B-C027274CDDED}" destId="{17E55490-ED88-4A1C-B353-5DC8B1C23343}" srcOrd="0" destOrd="0" presId="urn:microsoft.com/office/officeart/2005/8/layout/hierarchy2"/>
    <dgm:cxn modelId="{6C614D37-7C3E-49D9-8CF8-A426D354B332}" type="presOf" srcId="{69E0DFEC-5560-4A9D-8D9A-860A018FEFA7}" destId="{BA4B94AF-83B7-4C4A-AFC3-FB9DC5F11367}" srcOrd="0" destOrd="0" presId="urn:microsoft.com/office/officeart/2005/8/layout/hierarchy2"/>
    <dgm:cxn modelId="{88DB56A6-583F-4BE0-AF17-2961CBC6CA43}" type="presOf" srcId="{99D7E155-F245-4FD7-A55A-FC4A2CD91639}" destId="{2213BD09-EB86-4A2D-A0B5-FC98BDE7C8F7}" srcOrd="0" destOrd="0" presId="urn:microsoft.com/office/officeart/2005/8/layout/hierarchy2"/>
    <dgm:cxn modelId="{C98F33B3-6D85-4015-A099-B47BB1FFA109}" type="presOf" srcId="{B07EC775-4F1D-4969-A7F9-C9F455386FCF}" destId="{342EFA11-A92F-4412-B67B-231F774FA6C0}" srcOrd="1" destOrd="0" presId="urn:microsoft.com/office/officeart/2005/8/layout/hierarchy2"/>
    <dgm:cxn modelId="{C7F8116D-BDED-473F-BD69-E4FA3CF48073}" type="presOf" srcId="{7BC33408-A831-455D-921B-C027274CDDED}" destId="{149A54F1-EFFB-46FF-B4C8-E9B5E98455AC}" srcOrd="1" destOrd="0" presId="urn:microsoft.com/office/officeart/2005/8/layout/hierarchy2"/>
    <dgm:cxn modelId="{D334E90B-641D-4B16-AAD7-321CC4DF203C}" srcId="{3C1A066B-8D8F-4281-8554-B18051886A52}" destId="{99D7E155-F245-4FD7-A55A-FC4A2CD91639}" srcOrd="0" destOrd="0" parTransId="{B460535D-23A8-4578-AEB5-35DD04ECDDC3}" sibTransId="{F6A59252-14EB-4D46-80F0-4F3A25C2347E}"/>
    <dgm:cxn modelId="{699888F5-8B54-46FA-B434-F0B8F5844B62}" type="presOf" srcId="{A3C9D9BB-A611-4A07-9A4C-63FA03B12D2A}" destId="{F966DC85-2DF3-439D-82CF-FB2E983B66DA}" srcOrd="1" destOrd="0" presId="urn:microsoft.com/office/officeart/2005/8/layout/hierarchy2"/>
    <dgm:cxn modelId="{608D699C-ABBA-430E-92A6-6D6F60C0E981}" type="presOf" srcId="{1E29BCF0-A208-4646-A8B2-B684A17FB01F}" destId="{9841639A-16D6-41F7-B3F7-89103D3C7E3C}" srcOrd="0" destOrd="0" presId="urn:microsoft.com/office/officeart/2005/8/layout/hierarchy2"/>
    <dgm:cxn modelId="{8BF34555-C1E4-4191-BBB5-3BB399D42608}" type="presOf" srcId="{0F6A4A6C-F910-4458-B5E5-448802A76B29}" destId="{CD70294D-0E80-4954-B0BE-3688E841B68F}" srcOrd="0" destOrd="0" presId="urn:microsoft.com/office/officeart/2005/8/layout/hierarchy2"/>
    <dgm:cxn modelId="{3C4F460F-FE77-437E-8BFA-0BFC81136DFD}" type="presOf" srcId="{5072D8FE-AC4B-441C-901A-05F4D8BDF5EB}" destId="{BCFABC6E-1ADF-402C-BB23-56C8E786E202}" srcOrd="0" destOrd="0" presId="urn:microsoft.com/office/officeart/2005/8/layout/hierarchy2"/>
    <dgm:cxn modelId="{6892DCE4-386C-4C72-808A-02E61BE68E0B}" srcId="{09B739AB-9934-4D95-9F63-54816314B426}" destId="{63A28948-05B2-4C95-B114-434B779E4E0E}" srcOrd="2" destOrd="0" parTransId="{3950D821-22CB-402C-8BD8-37638F71ED9D}" sibTransId="{A253A646-A19E-4743-A1AA-D5D2BE4596B5}"/>
    <dgm:cxn modelId="{6798EDF5-E1BB-4839-AAC0-DBFF72D95E37}" type="presOf" srcId="{2BDB9F3D-EA16-4563-B139-061CA55A5BB7}" destId="{341FC962-0EF9-412F-BF34-2763D5087D2D}" srcOrd="0" destOrd="0" presId="urn:microsoft.com/office/officeart/2005/8/layout/hierarchy2"/>
    <dgm:cxn modelId="{3CFC504A-9B34-47E0-8BE0-ABB7DDCD3970}" type="presOf" srcId="{7909B20A-846C-4E42-A771-67EDD0FED8A6}" destId="{E135BE0A-3169-4215-8DC9-035DEF8E8669}" srcOrd="1" destOrd="0" presId="urn:microsoft.com/office/officeart/2005/8/layout/hierarchy2"/>
    <dgm:cxn modelId="{D31F546B-4D69-417A-B892-02CD8BDF346A}" type="presOf" srcId="{E5407843-8026-4F8E-90A7-6A9A43864BB4}" destId="{E64EE818-A1B5-4686-9207-283F81D97953}" srcOrd="0" destOrd="0" presId="urn:microsoft.com/office/officeart/2005/8/layout/hierarchy2"/>
    <dgm:cxn modelId="{574356C5-B622-4284-8605-12C9CB15211E}" type="presOf" srcId="{7909B20A-846C-4E42-A771-67EDD0FED8A6}" destId="{27359882-58CF-4657-A03F-C41900892298}" srcOrd="0" destOrd="0" presId="urn:microsoft.com/office/officeart/2005/8/layout/hierarchy2"/>
    <dgm:cxn modelId="{4D7ECB76-5D5F-40F7-9A64-207A101DF33E}" srcId="{2AA13BA5-C24E-49E8-BA01-E0D604C77997}" destId="{F5E76E2B-9EE9-4D07-B4AA-0FA2DFF4CA41}" srcOrd="0" destOrd="0" parTransId="{6B1E5439-2CC8-44EA-9209-9E4EA08386F5}" sibTransId="{F5F92171-0468-4ED2-B718-51A9D7B3A34E}"/>
    <dgm:cxn modelId="{4FA29DBC-AE9F-4C34-AC61-BAEBE0F75FF2}" type="presOf" srcId="{2419519F-BC2F-48BC-A8A7-40826AA0E0F1}" destId="{B6E3F576-3056-4039-B247-E1C4D96C6827}" srcOrd="1" destOrd="0" presId="urn:microsoft.com/office/officeart/2005/8/layout/hierarchy2"/>
    <dgm:cxn modelId="{8DA86F9F-EC32-411D-9C89-8EE4115EACC0}" type="presOf" srcId="{3B18E525-3509-40E2-BF19-E9BFEFE6AFF9}" destId="{9FDF07C3-D495-4B2A-8C69-21C07E81919B}" srcOrd="0" destOrd="0" presId="urn:microsoft.com/office/officeart/2005/8/layout/hierarchy2"/>
    <dgm:cxn modelId="{355E37E4-7509-4B96-B072-7B18170C6CD8}" type="presOf" srcId="{8029EC69-D836-435C-8461-A621DEE08761}" destId="{3234C6A8-2FA9-4BA3-ABBF-6018402ACE8C}" srcOrd="1" destOrd="0" presId="urn:microsoft.com/office/officeart/2005/8/layout/hierarchy2"/>
    <dgm:cxn modelId="{6B9CC59A-FB86-47AA-BEA3-820BC5E9D5FB}" type="presOf" srcId="{5358BF47-C1B3-4E32-B105-FFA8B64E1B50}" destId="{A4889A6F-8180-49B4-B3F4-58A7EA049E01}" srcOrd="1" destOrd="0" presId="urn:microsoft.com/office/officeart/2005/8/layout/hierarchy2"/>
    <dgm:cxn modelId="{64337623-E233-42CC-82BD-B912964856DD}" type="presOf" srcId="{CF2665E3-9C66-4A01-A070-CFD9A95D832A}" destId="{EF704A54-C73B-470F-9163-00C09620975E}" srcOrd="0" destOrd="0" presId="urn:microsoft.com/office/officeart/2005/8/layout/hierarchy2"/>
    <dgm:cxn modelId="{97929349-CAA8-4EDF-8D6E-C3DD2E85AC96}" type="presOf" srcId="{6675CC5D-8136-493F-BD8A-DD847115F37A}" destId="{7E55717B-6CBF-4DDC-AE44-6610785051B2}" srcOrd="0" destOrd="0" presId="urn:microsoft.com/office/officeart/2005/8/layout/hierarchy2"/>
    <dgm:cxn modelId="{6861BC40-42E9-4121-897D-EDBDEDBC82D9}" srcId="{65073EAA-3A20-4ED5-891E-04D45BB57583}" destId="{3B18E525-3509-40E2-BF19-E9BFEFE6AFF9}" srcOrd="1" destOrd="0" parTransId="{7909B20A-846C-4E42-A771-67EDD0FED8A6}" sibTransId="{40C595BA-CD3E-42D6-912D-B575EB3C1999}"/>
    <dgm:cxn modelId="{D5F7FE17-B262-453C-A93D-854061C74504}" type="presOf" srcId="{5358BF47-C1B3-4E32-B105-FFA8B64E1B50}" destId="{FE03A2C4-9977-4523-83CD-B062DF082FDC}" srcOrd="0" destOrd="0" presId="urn:microsoft.com/office/officeart/2005/8/layout/hierarchy2"/>
    <dgm:cxn modelId="{BC26BD04-C220-4B2A-874A-0A4FBFB99778}" type="presOf" srcId="{F5E76E2B-9EE9-4D07-B4AA-0FA2DFF4CA41}" destId="{326B0AA7-E5F7-4008-BD52-A24F76B85C41}" srcOrd="0" destOrd="0" presId="urn:microsoft.com/office/officeart/2005/8/layout/hierarchy2"/>
    <dgm:cxn modelId="{949B91FC-4FF5-404E-9557-EE6AC7540D71}" srcId="{09B739AB-9934-4D95-9F63-54816314B426}" destId="{92E1EEC7-901E-4337-8889-98D0AA210428}" srcOrd="0" destOrd="0" parTransId="{5358BF47-C1B3-4E32-B105-FFA8B64E1B50}" sibTransId="{F5352697-A85F-4D9C-8048-648765F42113}"/>
    <dgm:cxn modelId="{F2F36098-6BAE-40D3-A865-840A5A5D932C}" type="presOf" srcId="{65073EAA-3A20-4ED5-891E-04D45BB57583}" destId="{6EE2942A-4003-499C-BB83-D516C8DB077C}" srcOrd="0" destOrd="0" presId="urn:microsoft.com/office/officeart/2005/8/layout/hierarchy2"/>
    <dgm:cxn modelId="{7A633AD4-A231-464C-B8AE-30CA5EBD5291}" srcId="{BF593E55-92F7-4DD3-974E-898FEE66872B}" destId="{0F6A4A6C-F910-4458-B5E5-448802A76B29}" srcOrd="2" destOrd="0" parTransId="{7A90657D-4AB6-4ADD-9687-9A5FA6A92FF5}" sibTransId="{33865C49-50AD-4140-8F88-E3F684F20152}"/>
    <dgm:cxn modelId="{56E8591D-AC61-4B7B-B711-BD56907781FD}" type="presOf" srcId="{F03468FD-3E5E-4E3E-9A5B-BE0261F7FE1C}" destId="{5F8710EC-8DA6-4239-B2FC-47B54BB97BEE}" srcOrd="0" destOrd="0" presId="urn:microsoft.com/office/officeart/2005/8/layout/hierarchy2"/>
    <dgm:cxn modelId="{45379916-EF35-4C8F-96D8-36E536348FA4}" type="presOf" srcId="{26D0B9F5-B9CE-4734-9DD9-E5469B723B3A}" destId="{1138D7C7-63FE-444E-86DF-2D7DB6181564}" srcOrd="0" destOrd="0" presId="urn:microsoft.com/office/officeart/2005/8/layout/hierarchy2"/>
    <dgm:cxn modelId="{230B1501-29E9-4AEA-B7DE-DF02F1148CAC}" type="presOf" srcId="{913823F3-DE81-46BE-BB81-1A8E651B543E}" destId="{DB461790-BDA3-47C4-BD06-DE1E0AB6BA46}" srcOrd="0" destOrd="0" presId="urn:microsoft.com/office/officeart/2005/8/layout/hierarchy2"/>
    <dgm:cxn modelId="{F8AEE4B2-5C51-4158-B141-91FCFFD49E4E}" type="presOf" srcId="{425903EA-A9C3-4A5A-8086-A3A41F195246}" destId="{177D87BF-68ED-4567-BFC8-8577C9875278}" srcOrd="0" destOrd="0" presId="urn:microsoft.com/office/officeart/2005/8/layout/hierarchy2"/>
    <dgm:cxn modelId="{AAE05D20-2873-481D-84ED-6534B0A87A1B}" type="presOf" srcId="{69E0DFEC-5560-4A9D-8D9A-860A018FEFA7}" destId="{B0C5EB3F-26AC-4141-B164-B2506C4C62D3}" srcOrd="1" destOrd="0" presId="urn:microsoft.com/office/officeart/2005/8/layout/hierarchy2"/>
    <dgm:cxn modelId="{89DFFB85-7921-4D9A-BC5F-1B84148637A4}" srcId="{F5E76E2B-9EE9-4D07-B4AA-0FA2DFF4CA41}" destId="{1E29BCF0-A208-4646-A8B2-B684A17FB01F}" srcOrd="2" destOrd="0" parTransId="{A8BB1473-4E11-40E0-8430-807D4075A2E0}" sibTransId="{6ECDED66-55C2-43D3-BB5E-7D9085965555}"/>
    <dgm:cxn modelId="{8BA7CB95-7677-4516-BC88-59E7742CA4B8}" srcId="{2AA13BA5-C24E-49E8-BA01-E0D604C77997}" destId="{E5407843-8026-4F8E-90A7-6A9A43864BB4}" srcOrd="2" destOrd="0" parTransId="{5072D8FE-AC4B-441C-901A-05F4D8BDF5EB}" sibTransId="{F3F11D40-9E4C-457E-A1BE-9D4BB54C42C9}"/>
    <dgm:cxn modelId="{E8FC76B4-22F9-490C-B330-EB51CFB7AFB4}" type="presOf" srcId="{065FD773-0356-40FE-BC46-65C557FC53B9}" destId="{D2E7D5C3-A7B3-42CC-98D8-F7BEBCA224D2}" srcOrd="1" destOrd="0" presId="urn:microsoft.com/office/officeart/2005/8/layout/hierarchy2"/>
    <dgm:cxn modelId="{D4028905-33CE-4FF4-ABA1-B123C5A27B9F}" type="presOf" srcId="{3BBCE1EF-44DA-4346-AC3A-3FF3ADCFDEB7}" destId="{A4378791-ABE1-4F7F-AC8B-65F3DFEAEAE7}" srcOrd="1" destOrd="0" presId="urn:microsoft.com/office/officeart/2005/8/layout/hierarchy2"/>
    <dgm:cxn modelId="{3FA38FF0-763D-4E55-B499-3042652D838C}" type="presOf" srcId="{973D4B3E-7231-4325-BABD-6B01072229BF}" destId="{44340FAF-051F-45C9-875F-574080AFE230}" srcOrd="1" destOrd="0" presId="urn:microsoft.com/office/officeart/2005/8/layout/hierarchy2"/>
    <dgm:cxn modelId="{65D77A4C-ECAE-47CB-868E-46328D0BAB42}" type="presOf" srcId="{0BD4FC46-B5D7-4A0A-AD8A-6946159D4458}" destId="{4E77705A-9830-403E-BF10-00FB98461243}" srcOrd="0" destOrd="0" presId="urn:microsoft.com/office/officeart/2005/8/layout/hierarchy2"/>
    <dgm:cxn modelId="{AB7E3EC2-703E-4834-8BC6-13B47E1C9B2B}" type="presOf" srcId="{065FD773-0356-40FE-BC46-65C557FC53B9}" destId="{79539ACB-DABE-4160-B9EB-033BD7DCC46C}" srcOrd="0" destOrd="0" presId="urn:microsoft.com/office/officeart/2005/8/layout/hierarchy2"/>
    <dgm:cxn modelId="{0768CC4F-27F4-4E8E-B015-92D1D220A3E2}" type="presOf" srcId="{26687A53-F5C9-4CC1-A08B-406901F86316}" destId="{FBA6D8E1-65E8-44CD-88E7-E62510B2E668}" srcOrd="1" destOrd="0" presId="urn:microsoft.com/office/officeart/2005/8/layout/hierarchy2"/>
    <dgm:cxn modelId="{FAAA0333-9E3A-49DD-8439-2AC2C2FD51B4}" srcId="{CF2665E3-9C66-4A01-A070-CFD9A95D832A}" destId="{6675CC5D-8136-493F-BD8A-DD847115F37A}" srcOrd="0" destOrd="0" parTransId="{DE341007-E72D-4E72-9B0D-FE0ACA83829D}" sibTransId="{25689056-F68E-4FEA-ACCB-F1087EB3EA2B}"/>
    <dgm:cxn modelId="{E6905144-4C75-4927-A2BE-A2E091AAFDA1}" srcId="{65073EAA-3A20-4ED5-891E-04D45BB57583}" destId="{EEBCE745-B3E8-409F-94C6-D3787E78ED0C}" srcOrd="2" destOrd="0" parTransId="{F9F9BED2-1F54-4DDA-8030-CDA415AA4B79}" sibTransId="{20AACAFE-E5ED-4C13-B0CB-F9C111466115}"/>
    <dgm:cxn modelId="{035525DD-1E8A-4C0D-9899-1D9BF5C0B689}" type="presOf" srcId="{02BF2D35-38EF-4469-AC22-4C174C5BC430}" destId="{488AD067-D657-4A66-8CEA-35EB1CD0F784}" srcOrd="0" destOrd="0" presId="urn:microsoft.com/office/officeart/2005/8/layout/hierarchy2"/>
    <dgm:cxn modelId="{A247AFBE-D153-46DE-B1C9-1DE91A0303F6}" type="presOf" srcId="{217366F4-FE04-4E6C-8A11-60AC28E56C82}" destId="{7F039847-510B-4241-AC03-E69301B96E40}" srcOrd="0" destOrd="0" presId="urn:microsoft.com/office/officeart/2005/8/layout/hierarchy2"/>
    <dgm:cxn modelId="{EBB864BF-85DB-4E34-BE3B-65B083214496}" type="presOf" srcId="{7A90657D-4AB6-4ADD-9687-9A5FA6A92FF5}" destId="{2FFFB2BE-2F70-4F65-8B4E-E46778F206BA}" srcOrd="1" destOrd="0" presId="urn:microsoft.com/office/officeart/2005/8/layout/hierarchy2"/>
    <dgm:cxn modelId="{B04634BF-409F-4308-90DA-C1F396F73C9A}" type="presOf" srcId="{A8BB1473-4E11-40E0-8430-807D4075A2E0}" destId="{7B8E91CD-9C17-4B32-B1BC-2C7D80A14401}" srcOrd="1" destOrd="0" presId="urn:microsoft.com/office/officeart/2005/8/layout/hierarchy2"/>
    <dgm:cxn modelId="{901136CC-2CFC-44B8-984F-C675C2A1C464}" type="presOf" srcId="{7E7CDB61-BEB0-4001-9528-4EF6C8F93334}" destId="{1A03BA9B-EFAF-476B-8409-BF0581B83826}" srcOrd="0" destOrd="0" presId="urn:microsoft.com/office/officeart/2005/8/layout/hierarchy2"/>
    <dgm:cxn modelId="{B53C0FE8-0442-418F-A175-74CB9B618D61}" type="presOf" srcId="{FB78AF2A-384E-489B-8528-3F629D768EC8}" destId="{F29A9D35-3F5F-45BC-96FF-2BB7246E3F22}" srcOrd="1" destOrd="0" presId="urn:microsoft.com/office/officeart/2005/8/layout/hierarchy2"/>
    <dgm:cxn modelId="{27D113F1-21D3-4CF8-9DDD-BA793964AEE7}" type="presOf" srcId="{3CDA0A32-0F79-49DA-BBBB-502564E52B20}" destId="{4639EFF3-5C11-4089-8555-BE0C9D1F8E4B}" srcOrd="0" destOrd="0" presId="urn:microsoft.com/office/officeart/2005/8/layout/hierarchy2"/>
    <dgm:cxn modelId="{2771DE23-3CDC-4D23-A226-60685E81B887}" type="presOf" srcId="{02BF2D35-38EF-4469-AC22-4C174C5BC430}" destId="{33C25E94-956C-4FBF-9836-07C86DD81FC5}" srcOrd="1" destOrd="0" presId="urn:microsoft.com/office/officeart/2005/8/layout/hierarchy2"/>
    <dgm:cxn modelId="{CC778102-341A-4F6C-BD36-329D2F4BA3C7}" type="presParOf" srcId="{6F10CA62-C8DE-4F83-B80C-33448DB94922}" destId="{377E97DA-5882-4A29-A9E3-F85D345A119C}" srcOrd="0" destOrd="0" presId="urn:microsoft.com/office/officeart/2005/8/layout/hierarchy2"/>
    <dgm:cxn modelId="{1FA1DDDE-8FC9-4F37-93FA-4B2EB07BF4ED}" type="presParOf" srcId="{377E97DA-5882-4A29-A9E3-F85D345A119C}" destId="{2C3E3E95-925F-42D8-A95D-6AA75AFFE001}" srcOrd="0" destOrd="0" presId="urn:microsoft.com/office/officeart/2005/8/layout/hierarchy2"/>
    <dgm:cxn modelId="{94E30142-2B2C-4996-BEE2-5E766A2D80B5}" type="presParOf" srcId="{377E97DA-5882-4A29-A9E3-F85D345A119C}" destId="{D771CF6A-53CC-4835-A0C0-9F1CBFAE464B}" srcOrd="1" destOrd="0" presId="urn:microsoft.com/office/officeart/2005/8/layout/hierarchy2"/>
    <dgm:cxn modelId="{FC501DCA-F9D1-4DF4-8E4E-6491AA968454}" type="presParOf" srcId="{D771CF6A-53CC-4835-A0C0-9F1CBFAE464B}" destId="{17E55490-ED88-4A1C-B353-5DC8B1C23343}" srcOrd="0" destOrd="0" presId="urn:microsoft.com/office/officeart/2005/8/layout/hierarchy2"/>
    <dgm:cxn modelId="{A1AB9999-E9C2-4691-96B8-14B39C599665}" type="presParOf" srcId="{17E55490-ED88-4A1C-B353-5DC8B1C23343}" destId="{149A54F1-EFFB-46FF-B4C8-E9B5E98455AC}" srcOrd="0" destOrd="0" presId="urn:microsoft.com/office/officeart/2005/8/layout/hierarchy2"/>
    <dgm:cxn modelId="{0BB206FC-DFFA-4AAA-8987-AE69DE3C7143}" type="presParOf" srcId="{D771CF6A-53CC-4835-A0C0-9F1CBFAE464B}" destId="{304B3298-99F3-48CD-B601-EEDACF03EFAA}" srcOrd="1" destOrd="0" presId="urn:microsoft.com/office/officeart/2005/8/layout/hierarchy2"/>
    <dgm:cxn modelId="{0EE2D786-AF76-480C-A590-909ED5048D43}" type="presParOf" srcId="{304B3298-99F3-48CD-B601-EEDACF03EFAA}" destId="{38A0B80D-F494-42EF-B934-4A05794FF4BA}" srcOrd="0" destOrd="0" presId="urn:microsoft.com/office/officeart/2005/8/layout/hierarchy2"/>
    <dgm:cxn modelId="{8F3E6064-6E82-4806-B8D5-B342CC8ACB15}" type="presParOf" srcId="{304B3298-99F3-48CD-B601-EEDACF03EFAA}" destId="{8AF2A66F-4CAE-421B-B24F-A22C2C0D3BAD}" srcOrd="1" destOrd="0" presId="urn:microsoft.com/office/officeart/2005/8/layout/hierarchy2"/>
    <dgm:cxn modelId="{6C70CCC2-C951-4955-A106-E361BAB67B2D}" type="presParOf" srcId="{8AF2A66F-4CAE-421B-B24F-A22C2C0D3BAD}" destId="{2A8DFBBF-7B1E-4C9C-AE1D-C151472AEF9C}" srcOrd="0" destOrd="0" presId="urn:microsoft.com/office/officeart/2005/8/layout/hierarchy2"/>
    <dgm:cxn modelId="{2CCF71A9-B8A7-472F-90E6-CBC48E4017CA}" type="presParOf" srcId="{2A8DFBBF-7B1E-4C9C-AE1D-C151472AEF9C}" destId="{33168EFD-7C31-4332-85CC-B67DB61945B1}" srcOrd="0" destOrd="0" presId="urn:microsoft.com/office/officeart/2005/8/layout/hierarchy2"/>
    <dgm:cxn modelId="{85B690CC-5183-45E9-8BED-FCD3E3E623E3}" type="presParOf" srcId="{8AF2A66F-4CAE-421B-B24F-A22C2C0D3BAD}" destId="{D667C582-1AEB-47C1-B925-512623AC634A}" srcOrd="1" destOrd="0" presId="urn:microsoft.com/office/officeart/2005/8/layout/hierarchy2"/>
    <dgm:cxn modelId="{461FE155-65B0-43BB-83AC-129722B2BB88}" type="presParOf" srcId="{D667C582-1AEB-47C1-B925-512623AC634A}" destId="{326B0AA7-E5F7-4008-BD52-A24F76B85C41}" srcOrd="0" destOrd="0" presId="urn:microsoft.com/office/officeart/2005/8/layout/hierarchy2"/>
    <dgm:cxn modelId="{9BA1BF0C-7E19-46CE-A2B4-5FDF281E9BF6}" type="presParOf" srcId="{D667C582-1AEB-47C1-B925-512623AC634A}" destId="{D26B95B3-ED85-4F41-BFCE-D0DBEBFABDDB}" srcOrd="1" destOrd="0" presId="urn:microsoft.com/office/officeart/2005/8/layout/hierarchy2"/>
    <dgm:cxn modelId="{89C4DE55-A96F-435A-84BC-91E9C3876E31}" type="presParOf" srcId="{D26B95B3-ED85-4F41-BFCE-D0DBEBFABDDB}" destId="{EE5BC6A3-78DD-4E2D-B612-AD1170C1EBDD}" srcOrd="0" destOrd="0" presId="urn:microsoft.com/office/officeart/2005/8/layout/hierarchy2"/>
    <dgm:cxn modelId="{F2EAA9E4-1704-4CC3-ADC4-0D7D9A018BCE}" type="presParOf" srcId="{EE5BC6A3-78DD-4E2D-B612-AD1170C1EBDD}" destId="{FBA6D8E1-65E8-44CD-88E7-E62510B2E668}" srcOrd="0" destOrd="0" presId="urn:microsoft.com/office/officeart/2005/8/layout/hierarchy2"/>
    <dgm:cxn modelId="{573EA939-FF46-40FE-9954-4594EF42CD87}" type="presParOf" srcId="{D26B95B3-ED85-4F41-BFCE-D0DBEBFABDDB}" destId="{7044EFD5-EBB1-42B8-9B69-39F54BEBD24C}" srcOrd="1" destOrd="0" presId="urn:microsoft.com/office/officeart/2005/8/layout/hierarchy2"/>
    <dgm:cxn modelId="{714080A1-E026-4BA1-AD16-6B499BD08C40}" type="presParOf" srcId="{7044EFD5-EBB1-42B8-9B69-39F54BEBD24C}" destId="{DB461790-BDA3-47C4-BD06-DE1E0AB6BA46}" srcOrd="0" destOrd="0" presId="urn:microsoft.com/office/officeart/2005/8/layout/hierarchy2"/>
    <dgm:cxn modelId="{28212594-6559-46E3-AAC1-8FBB0614F4B0}" type="presParOf" srcId="{7044EFD5-EBB1-42B8-9B69-39F54BEBD24C}" destId="{928169C2-0CE9-4CB9-83AA-420D58BD5FA8}" srcOrd="1" destOrd="0" presId="urn:microsoft.com/office/officeart/2005/8/layout/hierarchy2"/>
    <dgm:cxn modelId="{EB2CA57E-CA3B-4770-A865-B029F88E093C}" type="presParOf" srcId="{D26B95B3-ED85-4F41-BFCE-D0DBEBFABDDB}" destId="{1F3D51EB-CC4F-40CD-B0FF-03EB9AF406FB}" srcOrd="2" destOrd="0" presId="urn:microsoft.com/office/officeart/2005/8/layout/hierarchy2"/>
    <dgm:cxn modelId="{7A8F0CE0-FED8-4A98-90A9-1A6729E5E2E2}" type="presParOf" srcId="{1F3D51EB-CC4F-40CD-B0FF-03EB9AF406FB}" destId="{A4378791-ABE1-4F7F-AC8B-65F3DFEAEAE7}" srcOrd="0" destOrd="0" presId="urn:microsoft.com/office/officeart/2005/8/layout/hierarchy2"/>
    <dgm:cxn modelId="{3322BE33-10C9-40B3-B129-B378386233BE}" type="presParOf" srcId="{D26B95B3-ED85-4F41-BFCE-D0DBEBFABDDB}" destId="{8FF4FE81-29D3-466C-828D-037A87329C0B}" srcOrd="3" destOrd="0" presId="urn:microsoft.com/office/officeart/2005/8/layout/hierarchy2"/>
    <dgm:cxn modelId="{CB77C0CF-AF99-4319-88D0-D039E045768E}" type="presParOf" srcId="{8FF4FE81-29D3-466C-828D-037A87329C0B}" destId="{C7422C87-2200-4290-AA08-0FFAFE4BC9CA}" srcOrd="0" destOrd="0" presId="urn:microsoft.com/office/officeart/2005/8/layout/hierarchy2"/>
    <dgm:cxn modelId="{1378D218-C93C-4465-B624-DF4FD1871F0F}" type="presParOf" srcId="{8FF4FE81-29D3-466C-828D-037A87329C0B}" destId="{97367095-6065-4E9C-9555-36B510EEFEE4}" srcOrd="1" destOrd="0" presId="urn:microsoft.com/office/officeart/2005/8/layout/hierarchy2"/>
    <dgm:cxn modelId="{38FF5A04-A49E-493B-8BE5-5200C015AC84}" type="presParOf" srcId="{D26B95B3-ED85-4F41-BFCE-D0DBEBFABDDB}" destId="{29E4E489-48C6-4B7C-92E8-C789E97F264B}" srcOrd="4" destOrd="0" presId="urn:microsoft.com/office/officeart/2005/8/layout/hierarchy2"/>
    <dgm:cxn modelId="{5A192A2F-E23B-404D-931F-EDFFC1C1BCF1}" type="presParOf" srcId="{29E4E489-48C6-4B7C-92E8-C789E97F264B}" destId="{7B8E91CD-9C17-4B32-B1BC-2C7D80A14401}" srcOrd="0" destOrd="0" presId="urn:microsoft.com/office/officeart/2005/8/layout/hierarchy2"/>
    <dgm:cxn modelId="{1F2E70DA-7217-4B9A-A614-14DF780B3BC3}" type="presParOf" srcId="{D26B95B3-ED85-4F41-BFCE-D0DBEBFABDDB}" destId="{F736A2D2-D1ED-4F79-83BB-3193D7949C49}" srcOrd="5" destOrd="0" presId="urn:microsoft.com/office/officeart/2005/8/layout/hierarchy2"/>
    <dgm:cxn modelId="{C009BE09-4BB1-49D1-A752-EFBC3BBE4A40}" type="presParOf" srcId="{F736A2D2-D1ED-4F79-83BB-3193D7949C49}" destId="{9841639A-16D6-41F7-B3F7-89103D3C7E3C}" srcOrd="0" destOrd="0" presId="urn:microsoft.com/office/officeart/2005/8/layout/hierarchy2"/>
    <dgm:cxn modelId="{6759A4BF-5CA2-405B-B223-313C1BF87874}" type="presParOf" srcId="{F736A2D2-D1ED-4F79-83BB-3193D7949C49}" destId="{BC68044B-EC2E-4577-9C23-E953D9869D12}" srcOrd="1" destOrd="0" presId="urn:microsoft.com/office/officeart/2005/8/layout/hierarchy2"/>
    <dgm:cxn modelId="{C6C86430-3200-45C7-935F-35A17797983F}" type="presParOf" srcId="{8AF2A66F-4CAE-421B-B24F-A22C2C0D3BAD}" destId="{7EDF9FA9-D7B1-4543-8A01-440E05366C96}" srcOrd="2" destOrd="0" presId="urn:microsoft.com/office/officeart/2005/8/layout/hierarchy2"/>
    <dgm:cxn modelId="{0400A345-37C3-4405-B86A-0DA376E9BE57}" type="presParOf" srcId="{7EDF9FA9-D7B1-4543-8A01-440E05366C96}" destId="{3234C6A8-2FA9-4BA3-ABBF-6018402ACE8C}" srcOrd="0" destOrd="0" presId="urn:microsoft.com/office/officeart/2005/8/layout/hierarchy2"/>
    <dgm:cxn modelId="{D327CFD0-D0DE-46DE-AA2B-95C8CFD9E9FC}" type="presParOf" srcId="{8AF2A66F-4CAE-421B-B24F-A22C2C0D3BAD}" destId="{9140F58D-90B0-4B94-98A4-B72BBCDCB76C}" srcOrd="3" destOrd="0" presId="urn:microsoft.com/office/officeart/2005/8/layout/hierarchy2"/>
    <dgm:cxn modelId="{DDFEB2E4-28C5-4D57-B738-A97BE736D03C}" type="presParOf" srcId="{9140F58D-90B0-4B94-98A4-B72BBCDCB76C}" destId="{966ACA25-63B3-46E7-B7C6-320EB8245B43}" srcOrd="0" destOrd="0" presId="urn:microsoft.com/office/officeart/2005/8/layout/hierarchy2"/>
    <dgm:cxn modelId="{B22990AE-EFB4-4A67-9769-7E770569756D}" type="presParOf" srcId="{9140F58D-90B0-4B94-98A4-B72BBCDCB76C}" destId="{B1FC6986-B47C-41C7-9B99-71FBE566899C}" srcOrd="1" destOrd="0" presId="urn:microsoft.com/office/officeart/2005/8/layout/hierarchy2"/>
    <dgm:cxn modelId="{1A2CF091-32E7-432B-8339-D3CDDD39CD2E}" type="presParOf" srcId="{B1FC6986-B47C-41C7-9B99-71FBE566899C}" destId="{33381CCC-F3F8-4D09-AB98-4075587892DE}" srcOrd="0" destOrd="0" presId="urn:microsoft.com/office/officeart/2005/8/layout/hierarchy2"/>
    <dgm:cxn modelId="{66F3C099-3071-4455-BA1C-36AB20FC9889}" type="presParOf" srcId="{33381CCC-F3F8-4D09-AB98-4075587892DE}" destId="{CF816BBC-BAFC-439B-9102-84526982FD4A}" srcOrd="0" destOrd="0" presId="urn:microsoft.com/office/officeart/2005/8/layout/hierarchy2"/>
    <dgm:cxn modelId="{A16ADEA8-893F-47A9-90F4-546173ECB263}" type="presParOf" srcId="{B1FC6986-B47C-41C7-9B99-71FBE566899C}" destId="{D42F3DBD-F9C5-4CBE-87A6-F402507AD7C5}" srcOrd="1" destOrd="0" presId="urn:microsoft.com/office/officeart/2005/8/layout/hierarchy2"/>
    <dgm:cxn modelId="{56D94CA2-9F78-45A7-9332-AD06D4B88FDE}" type="presParOf" srcId="{D42F3DBD-F9C5-4CBE-87A6-F402507AD7C5}" destId="{2213BD09-EB86-4A2D-A0B5-FC98BDE7C8F7}" srcOrd="0" destOrd="0" presId="urn:microsoft.com/office/officeart/2005/8/layout/hierarchy2"/>
    <dgm:cxn modelId="{16659305-ED51-4F10-AB4E-CEF7EA145A2A}" type="presParOf" srcId="{D42F3DBD-F9C5-4CBE-87A6-F402507AD7C5}" destId="{75A28F9F-239C-4443-A4B5-D85DE0B76467}" srcOrd="1" destOrd="0" presId="urn:microsoft.com/office/officeart/2005/8/layout/hierarchy2"/>
    <dgm:cxn modelId="{09E10E8E-08AB-407D-8556-A1B56663FEDD}" type="presParOf" srcId="{B1FC6986-B47C-41C7-9B99-71FBE566899C}" destId="{90597F13-D1C4-4171-BEA6-0A3B762F0492}" srcOrd="2" destOrd="0" presId="urn:microsoft.com/office/officeart/2005/8/layout/hierarchy2"/>
    <dgm:cxn modelId="{275AB35F-0E17-4CD8-8C65-45698DAB3C98}" type="presParOf" srcId="{90597F13-D1C4-4171-BEA6-0A3B762F0492}" destId="{342EFA11-A92F-4412-B67B-231F774FA6C0}" srcOrd="0" destOrd="0" presId="urn:microsoft.com/office/officeart/2005/8/layout/hierarchy2"/>
    <dgm:cxn modelId="{0F26BB91-FCAD-418E-B04B-A6BC067C7503}" type="presParOf" srcId="{B1FC6986-B47C-41C7-9B99-71FBE566899C}" destId="{CB14E63F-B325-41DE-BEAB-0953521C7A9C}" srcOrd="3" destOrd="0" presId="urn:microsoft.com/office/officeart/2005/8/layout/hierarchy2"/>
    <dgm:cxn modelId="{E5E36169-48A5-4E75-BDAD-08FB668C2070}" type="presParOf" srcId="{CB14E63F-B325-41DE-BEAB-0953521C7A9C}" destId="{07983F1B-10E5-4162-9095-2C535990B356}" srcOrd="0" destOrd="0" presId="urn:microsoft.com/office/officeart/2005/8/layout/hierarchy2"/>
    <dgm:cxn modelId="{2F0C02D0-BD6C-4173-926D-07C2DAEE55BE}" type="presParOf" srcId="{CB14E63F-B325-41DE-BEAB-0953521C7A9C}" destId="{10F5BADD-C801-4BEF-9A5F-0D3FA674D4E5}" srcOrd="1" destOrd="0" presId="urn:microsoft.com/office/officeart/2005/8/layout/hierarchy2"/>
    <dgm:cxn modelId="{87B8D0FB-864B-48B7-BFA3-7E72160860A1}" type="presParOf" srcId="{B1FC6986-B47C-41C7-9B99-71FBE566899C}" destId="{BA4B94AF-83B7-4C4A-AFC3-FB9DC5F11367}" srcOrd="4" destOrd="0" presId="urn:microsoft.com/office/officeart/2005/8/layout/hierarchy2"/>
    <dgm:cxn modelId="{C46B5351-2B78-492B-829A-71B0F27B7FE0}" type="presParOf" srcId="{BA4B94AF-83B7-4C4A-AFC3-FB9DC5F11367}" destId="{B0C5EB3F-26AC-4141-B164-B2506C4C62D3}" srcOrd="0" destOrd="0" presId="urn:microsoft.com/office/officeart/2005/8/layout/hierarchy2"/>
    <dgm:cxn modelId="{8C67DB78-1A29-4EE0-B759-17B21155DF87}" type="presParOf" srcId="{B1FC6986-B47C-41C7-9B99-71FBE566899C}" destId="{B184FD52-89D5-4084-BF60-92409ADF15E4}" srcOrd="5" destOrd="0" presId="urn:microsoft.com/office/officeart/2005/8/layout/hierarchy2"/>
    <dgm:cxn modelId="{570915D6-2C64-4564-A1BB-A4C4FC560E7F}" type="presParOf" srcId="{B184FD52-89D5-4084-BF60-92409ADF15E4}" destId="{4E77705A-9830-403E-BF10-00FB98461243}" srcOrd="0" destOrd="0" presId="urn:microsoft.com/office/officeart/2005/8/layout/hierarchy2"/>
    <dgm:cxn modelId="{755D82F6-9175-4232-B81E-3D707F558DD7}" type="presParOf" srcId="{B184FD52-89D5-4084-BF60-92409ADF15E4}" destId="{CFF8143E-3D0F-41CA-898A-835ADD3F66F1}" srcOrd="1" destOrd="0" presId="urn:microsoft.com/office/officeart/2005/8/layout/hierarchy2"/>
    <dgm:cxn modelId="{D4B23DD5-1570-4A47-858A-353B37141035}" type="presParOf" srcId="{8AF2A66F-4CAE-421B-B24F-A22C2C0D3BAD}" destId="{BCFABC6E-1ADF-402C-BB23-56C8E786E202}" srcOrd="4" destOrd="0" presId="urn:microsoft.com/office/officeart/2005/8/layout/hierarchy2"/>
    <dgm:cxn modelId="{693CAE8B-011F-447E-8B5D-3668FAB9CADF}" type="presParOf" srcId="{BCFABC6E-1ADF-402C-BB23-56C8E786E202}" destId="{7AB47695-04C2-4AAE-9658-A4C5BD316623}" srcOrd="0" destOrd="0" presId="urn:microsoft.com/office/officeart/2005/8/layout/hierarchy2"/>
    <dgm:cxn modelId="{D55F049F-C8A0-443A-A8E8-66FEEDE9D43A}" type="presParOf" srcId="{8AF2A66F-4CAE-421B-B24F-A22C2C0D3BAD}" destId="{4AA07A02-03A9-4BF2-86BD-29A956D95609}" srcOrd="5" destOrd="0" presId="urn:microsoft.com/office/officeart/2005/8/layout/hierarchy2"/>
    <dgm:cxn modelId="{1B512FA7-5CCE-4FE9-A15A-CCD38A0FA015}" type="presParOf" srcId="{4AA07A02-03A9-4BF2-86BD-29A956D95609}" destId="{E64EE818-A1B5-4686-9207-283F81D97953}" srcOrd="0" destOrd="0" presId="urn:microsoft.com/office/officeart/2005/8/layout/hierarchy2"/>
    <dgm:cxn modelId="{61501AD4-4C8E-460B-A225-76C65080E7B8}" type="presParOf" srcId="{4AA07A02-03A9-4BF2-86BD-29A956D95609}" destId="{596E0E09-93FA-4BED-884D-8C5BE0924DCF}" srcOrd="1" destOrd="0" presId="urn:microsoft.com/office/officeart/2005/8/layout/hierarchy2"/>
    <dgm:cxn modelId="{BC839A5C-254C-49D3-B586-A0E773B32694}" type="presParOf" srcId="{D771CF6A-53CC-4835-A0C0-9F1CBFAE464B}" destId="{5FDA54C0-5771-4447-9420-072208315884}" srcOrd="2" destOrd="0" presId="urn:microsoft.com/office/officeart/2005/8/layout/hierarchy2"/>
    <dgm:cxn modelId="{D14877E2-59D7-4CB3-8609-A70721ABB9E5}" type="presParOf" srcId="{5FDA54C0-5771-4447-9420-072208315884}" destId="{8613897F-1FE8-4A13-A116-9BEC96BD0473}" srcOrd="0" destOrd="0" presId="urn:microsoft.com/office/officeart/2005/8/layout/hierarchy2"/>
    <dgm:cxn modelId="{50F4B381-E94E-44CE-92D3-863C8B2E1310}" type="presParOf" srcId="{D771CF6A-53CC-4835-A0C0-9F1CBFAE464B}" destId="{5ED48477-78B8-4AE5-A540-84079F8D9D0B}" srcOrd="3" destOrd="0" presId="urn:microsoft.com/office/officeart/2005/8/layout/hierarchy2"/>
    <dgm:cxn modelId="{7FAE3511-18CA-4597-AB98-5C0367FA1AEC}" type="presParOf" srcId="{5ED48477-78B8-4AE5-A540-84079F8D9D0B}" destId="{D5C4689E-88CD-4452-9939-C7815F30CA43}" srcOrd="0" destOrd="0" presId="urn:microsoft.com/office/officeart/2005/8/layout/hierarchy2"/>
    <dgm:cxn modelId="{227D1FCC-E76B-41BD-B143-53453CEA40AA}" type="presParOf" srcId="{5ED48477-78B8-4AE5-A540-84079F8D9D0B}" destId="{1C90F763-9421-4874-A9B3-FBA48BF39168}" srcOrd="1" destOrd="0" presId="urn:microsoft.com/office/officeart/2005/8/layout/hierarchy2"/>
    <dgm:cxn modelId="{D92529DA-0915-4A14-8508-BB554DD9FFFA}" type="presParOf" srcId="{1C90F763-9421-4874-A9B3-FBA48BF39168}" destId="{E8CFC595-9E92-4579-A6B1-CFFF7AF6CA80}" srcOrd="0" destOrd="0" presId="urn:microsoft.com/office/officeart/2005/8/layout/hierarchy2"/>
    <dgm:cxn modelId="{3D4632E4-09ED-4BF8-9020-49A627CEEABF}" type="presParOf" srcId="{E8CFC595-9E92-4579-A6B1-CFFF7AF6CA80}" destId="{B6E3F576-3056-4039-B247-E1C4D96C6827}" srcOrd="0" destOrd="0" presId="urn:microsoft.com/office/officeart/2005/8/layout/hierarchy2"/>
    <dgm:cxn modelId="{D011C8E1-B6DC-474B-BF02-D1BD292AB0F2}" type="presParOf" srcId="{1C90F763-9421-4874-A9B3-FBA48BF39168}" destId="{A2FB18F7-85EF-4F30-8FAC-B9C9D96F7390}" srcOrd="1" destOrd="0" presId="urn:microsoft.com/office/officeart/2005/8/layout/hierarchy2"/>
    <dgm:cxn modelId="{525C1C54-8A0A-43B9-BA5B-88F7589B2952}" type="presParOf" srcId="{A2FB18F7-85EF-4F30-8FAC-B9C9D96F7390}" destId="{7AB373C1-2686-4A87-8209-75F77410FB92}" srcOrd="0" destOrd="0" presId="urn:microsoft.com/office/officeart/2005/8/layout/hierarchy2"/>
    <dgm:cxn modelId="{F5F676C8-0273-447C-9838-3C12D5AA9DF1}" type="presParOf" srcId="{A2FB18F7-85EF-4F30-8FAC-B9C9D96F7390}" destId="{2477CC1E-4CA8-41D5-8490-F76804A32487}" srcOrd="1" destOrd="0" presId="urn:microsoft.com/office/officeart/2005/8/layout/hierarchy2"/>
    <dgm:cxn modelId="{B34D08D8-AF14-45EF-B0D4-D6EA2BB2627F}" type="presParOf" srcId="{2477CC1E-4CA8-41D5-8490-F76804A32487}" destId="{FE03A2C4-9977-4523-83CD-B062DF082FDC}" srcOrd="0" destOrd="0" presId="urn:microsoft.com/office/officeart/2005/8/layout/hierarchy2"/>
    <dgm:cxn modelId="{EFAE8999-C158-4DC7-815E-365E505BA809}" type="presParOf" srcId="{FE03A2C4-9977-4523-83CD-B062DF082FDC}" destId="{A4889A6F-8180-49B4-B3F4-58A7EA049E01}" srcOrd="0" destOrd="0" presId="urn:microsoft.com/office/officeart/2005/8/layout/hierarchy2"/>
    <dgm:cxn modelId="{1BED241F-0287-440D-B819-6E99BCDEB28B}" type="presParOf" srcId="{2477CC1E-4CA8-41D5-8490-F76804A32487}" destId="{B79A33D2-9972-4397-A6AA-00040E92D643}" srcOrd="1" destOrd="0" presId="urn:microsoft.com/office/officeart/2005/8/layout/hierarchy2"/>
    <dgm:cxn modelId="{C9F21CA7-82D6-4933-B77B-7EC5B56C268D}" type="presParOf" srcId="{B79A33D2-9972-4397-A6AA-00040E92D643}" destId="{37FF68B5-5EFF-4E3D-BDB5-6583A439FFD6}" srcOrd="0" destOrd="0" presId="urn:microsoft.com/office/officeart/2005/8/layout/hierarchy2"/>
    <dgm:cxn modelId="{0D8E5685-756F-43F7-AFB2-3BC669473E96}" type="presParOf" srcId="{B79A33D2-9972-4397-A6AA-00040E92D643}" destId="{F1969554-D9B9-46E5-9D61-F093CC788362}" srcOrd="1" destOrd="0" presId="urn:microsoft.com/office/officeart/2005/8/layout/hierarchy2"/>
    <dgm:cxn modelId="{0E8BA114-28C8-43D1-B0C2-A695792DA0BB}" type="presParOf" srcId="{2477CC1E-4CA8-41D5-8490-F76804A32487}" destId="{A836C909-82E8-4133-A340-0DBCA961A0E3}" srcOrd="2" destOrd="0" presId="urn:microsoft.com/office/officeart/2005/8/layout/hierarchy2"/>
    <dgm:cxn modelId="{51782276-C359-4C0E-9B3B-14A4ECE447F2}" type="presParOf" srcId="{A836C909-82E8-4133-A340-0DBCA961A0E3}" destId="{37D26F5E-3D77-4050-9B8C-8A723CD485E7}" srcOrd="0" destOrd="0" presId="urn:microsoft.com/office/officeart/2005/8/layout/hierarchy2"/>
    <dgm:cxn modelId="{2478377A-5F0C-46A7-959B-6E2A130CBA6A}" type="presParOf" srcId="{2477CC1E-4CA8-41D5-8490-F76804A32487}" destId="{7667BC62-B547-4B00-A58D-82D8E21F9520}" srcOrd="3" destOrd="0" presId="urn:microsoft.com/office/officeart/2005/8/layout/hierarchy2"/>
    <dgm:cxn modelId="{5584BE22-A75F-4C0D-84E6-568AB6E4ECEC}" type="presParOf" srcId="{7667BC62-B547-4B00-A58D-82D8E21F9520}" destId="{2D735294-E241-4494-AF2B-F8CC23621BE6}" srcOrd="0" destOrd="0" presId="urn:microsoft.com/office/officeart/2005/8/layout/hierarchy2"/>
    <dgm:cxn modelId="{C5831B0C-97A9-4C3F-81F1-18C12C20C957}" type="presParOf" srcId="{7667BC62-B547-4B00-A58D-82D8E21F9520}" destId="{E1190E82-8A27-4055-A354-983DC6F8E014}" srcOrd="1" destOrd="0" presId="urn:microsoft.com/office/officeart/2005/8/layout/hierarchy2"/>
    <dgm:cxn modelId="{4F6EBFF0-916D-4447-A136-D48746DC0C32}" type="presParOf" srcId="{2477CC1E-4CA8-41D5-8490-F76804A32487}" destId="{2D9EB6C9-00D9-461C-B73F-2E7D8E3CE39E}" srcOrd="4" destOrd="0" presId="urn:microsoft.com/office/officeart/2005/8/layout/hierarchy2"/>
    <dgm:cxn modelId="{9092347A-A56B-46F8-8CF9-B7292A799055}" type="presParOf" srcId="{2D9EB6C9-00D9-461C-B73F-2E7D8E3CE39E}" destId="{D1BC900D-91D7-4F5A-8548-F9ABCB7C30C7}" srcOrd="0" destOrd="0" presId="urn:microsoft.com/office/officeart/2005/8/layout/hierarchy2"/>
    <dgm:cxn modelId="{96631F60-8D4E-4C8C-B1B6-986944978213}" type="presParOf" srcId="{2477CC1E-4CA8-41D5-8490-F76804A32487}" destId="{FF1A940A-0607-47CE-B3E5-97EDEB0D5C8B}" srcOrd="5" destOrd="0" presId="urn:microsoft.com/office/officeart/2005/8/layout/hierarchy2"/>
    <dgm:cxn modelId="{735A8F74-8869-4322-B9A7-227EF4637CCE}" type="presParOf" srcId="{FF1A940A-0607-47CE-B3E5-97EDEB0D5C8B}" destId="{D191FDF0-D264-4260-BBBF-B1EBFF5898CB}" srcOrd="0" destOrd="0" presId="urn:microsoft.com/office/officeart/2005/8/layout/hierarchy2"/>
    <dgm:cxn modelId="{E27AB935-5061-4D2E-A588-66561C4F1288}" type="presParOf" srcId="{FF1A940A-0607-47CE-B3E5-97EDEB0D5C8B}" destId="{E64D053F-916A-45D7-BCB4-E66BA2C35580}" srcOrd="1" destOrd="0" presId="urn:microsoft.com/office/officeart/2005/8/layout/hierarchy2"/>
    <dgm:cxn modelId="{E44CF3E9-38B8-422F-B5E1-88B756E09DB5}" type="presParOf" srcId="{1C90F763-9421-4874-A9B3-FBA48BF39168}" destId="{341FC962-0EF9-412F-BF34-2763D5087D2D}" srcOrd="2" destOrd="0" presId="urn:microsoft.com/office/officeart/2005/8/layout/hierarchy2"/>
    <dgm:cxn modelId="{88562ED4-0422-4792-B932-C4A1FCA0142D}" type="presParOf" srcId="{341FC962-0EF9-412F-BF34-2763D5087D2D}" destId="{E6B3056A-038B-417A-9A58-88A8D304C217}" srcOrd="0" destOrd="0" presId="urn:microsoft.com/office/officeart/2005/8/layout/hierarchy2"/>
    <dgm:cxn modelId="{827CF318-C808-4037-BAEB-7AADB013ADD3}" type="presParOf" srcId="{1C90F763-9421-4874-A9B3-FBA48BF39168}" destId="{715E4FB9-6BEE-403C-8558-2A487C814A57}" srcOrd="3" destOrd="0" presId="urn:microsoft.com/office/officeart/2005/8/layout/hierarchy2"/>
    <dgm:cxn modelId="{E613B810-F207-49E2-9CD4-86E8360211B1}" type="presParOf" srcId="{715E4FB9-6BEE-403C-8558-2A487C814A57}" destId="{4D7514C9-13EE-4BD2-ACD8-ED2D0E65E0AC}" srcOrd="0" destOrd="0" presId="urn:microsoft.com/office/officeart/2005/8/layout/hierarchy2"/>
    <dgm:cxn modelId="{EB6249B0-0C12-4DE5-90A7-351475D02ADB}" type="presParOf" srcId="{715E4FB9-6BEE-403C-8558-2A487C814A57}" destId="{841CEFA0-7CB2-43F2-A2D2-82F9F7EDFB2F}" srcOrd="1" destOrd="0" presId="urn:microsoft.com/office/officeart/2005/8/layout/hierarchy2"/>
    <dgm:cxn modelId="{35605C5A-AABA-4280-B7A3-C2804366F712}" type="presParOf" srcId="{1C90F763-9421-4874-A9B3-FBA48BF39168}" destId="{488AD067-D657-4A66-8CEA-35EB1CD0F784}" srcOrd="4" destOrd="0" presId="urn:microsoft.com/office/officeart/2005/8/layout/hierarchy2"/>
    <dgm:cxn modelId="{9BE520B4-BE6C-429C-8141-8311318746CF}" type="presParOf" srcId="{488AD067-D657-4A66-8CEA-35EB1CD0F784}" destId="{33C25E94-956C-4FBF-9836-07C86DD81FC5}" srcOrd="0" destOrd="0" presId="urn:microsoft.com/office/officeart/2005/8/layout/hierarchy2"/>
    <dgm:cxn modelId="{6038C944-E2A9-4ED2-A309-2E7A98C06BD7}" type="presParOf" srcId="{1C90F763-9421-4874-A9B3-FBA48BF39168}" destId="{73A026CD-1519-4C62-9DB3-6E695BD8B8C0}" srcOrd="5" destOrd="0" presId="urn:microsoft.com/office/officeart/2005/8/layout/hierarchy2"/>
    <dgm:cxn modelId="{C70F279A-FC70-447E-AB5B-1F9D134EB7F6}" type="presParOf" srcId="{73A026CD-1519-4C62-9DB3-6E695BD8B8C0}" destId="{EF704A54-C73B-470F-9163-00C09620975E}" srcOrd="0" destOrd="0" presId="urn:microsoft.com/office/officeart/2005/8/layout/hierarchy2"/>
    <dgm:cxn modelId="{7D06359F-5DE2-4EA5-90C3-8C8B77D54107}" type="presParOf" srcId="{73A026CD-1519-4C62-9DB3-6E695BD8B8C0}" destId="{36E5BF86-9A62-42CE-BF94-7750927ECE4E}" srcOrd="1" destOrd="0" presId="urn:microsoft.com/office/officeart/2005/8/layout/hierarchy2"/>
    <dgm:cxn modelId="{099C8AFE-E697-4E79-A2D7-0CC70C59866F}" type="presParOf" srcId="{36E5BF86-9A62-42CE-BF94-7750927ECE4E}" destId="{4948B46C-8BEC-4DD3-8510-14CF5CC77597}" srcOrd="0" destOrd="0" presId="urn:microsoft.com/office/officeart/2005/8/layout/hierarchy2"/>
    <dgm:cxn modelId="{6355B3E2-EAB8-485D-91E0-2CDC85FCEF61}" type="presParOf" srcId="{4948B46C-8BEC-4DD3-8510-14CF5CC77597}" destId="{F41FB754-51EE-4D14-B035-42D1BBBC8EBF}" srcOrd="0" destOrd="0" presId="urn:microsoft.com/office/officeart/2005/8/layout/hierarchy2"/>
    <dgm:cxn modelId="{5FFA1064-62B0-470A-918F-6C2CEBC5F64F}" type="presParOf" srcId="{36E5BF86-9A62-42CE-BF94-7750927ECE4E}" destId="{4BDC4FC1-A276-4FB4-A07B-D103A1C6E668}" srcOrd="1" destOrd="0" presId="urn:microsoft.com/office/officeart/2005/8/layout/hierarchy2"/>
    <dgm:cxn modelId="{D9A73FDB-B390-490D-B2A8-6106E310601E}" type="presParOf" srcId="{4BDC4FC1-A276-4FB4-A07B-D103A1C6E668}" destId="{7E55717B-6CBF-4DDC-AE44-6610785051B2}" srcOrd="0" destOrd="0" presId="urn:microsoft.com/office/officeart/2005/8/layout/hierarchy2"/>
    <dgm:cxn modelId="{9C3D96FA-6683-4655-A229-7B32C786CB0D}" type="presParOf" srcId="{4BDC4FC1-A276-4FB4-A07B-D103A1C6E668}" destId="{8FF040B5-4EE5-4649-92C9-7EBCFD8138B3}" srcOrd="1" destOrd="0" presId="urn:microsoft.com/office/officeart/2005/8/layout/hierarchy2"/>
    <dgm:cxn modelId="{1C81B33B-ADA8-470F-84B4-C91EC4ECB3C2}" type="presParOf" srcId="{36E5BF86-9A62-42CE-BF94-7750927ECE4E}" destId="{7C986D0D-1A60-463E-BF6C-D4E908CDEEBC}" srcOrd="2" destOrd="0" presId="urn:microsoft.com/office/officeart/2005/8/layout/hierarchy2"/>
    <dgm:cxn modelId="{8D848179-9032-4A3A-BE50-03C168D6FF30}" type="presParOf" srcId="{7C986D0D-1A60-463E-BF6C-D4E908CDEEBC}" destId="{44340FAF-051F-45C9-875F-574080AFE230}" srcOrd="0" destOrd="0" presId="urn:microsoft.com/office/officeart/2005/8/layout/hierarchy2"/>
    <dgm:cxn modelId="{4772EFEF-B79E-46DC-9081-F28BB6600143}" type="presParOf" srcId="{36E5BF86-9A62-42CE-BF94-7750927ECE4E}" destId="{4875B0D2-28FB-40E4-A7B8-DD3AD39C47D7}" srcOrd="3" destOrd="0" presId="urn:microsoft.com/office/officeart/2005/8/layout/hierarchy2"/>
    <dgm:cxn modelId="{2B2E8742-42F7-4743-93DF-2226257CF053}" type="presParOf" srcId="{4875B0D2-28FB-40E4-A7B8-DD3AD39C47D7}" destId="{1138D7C7-63FE-444E-86DF-2D7DB6181564}" srcOrd="0" destOrd="0" presId="urn:microsoft.com/office/officeart/2005/8/layout/hierarchy2"/>
    <dgm:cxn modelId="{2358082C-34D5-4200-A0BF-3A81CBF0588D}" type="presParOf" srcId="{4875B0D2-28FB-40E4-A7B8-DD3AD39C47D7}" destId="{E9A7D671-6C81-4529-8D5F-77A6AA513387}" srcOrd="1" destOrd="0" presId="urn:microsoft.com/office/officeart/2005/8/layout/hierarchy2"/>
    <dgm:cxn modelId="{EFF7A2BB-9DC2-44B9-B9A8-EDC56E0E868E}" type="presParOf" srcId="{36E5BF86-9A62-42CE-BF94-7750927ECE4E}" destId="{2A8B978C-3BB7-4CAA-91D4-140461971DD2}" srcOrd="4" destOrd="0" presId="urn:microsoft.com/office/officeart/2005/8/layout/hierarchy2"/>
    <dgm:cxn modelId="{0EA23743-5F79-414A-B66C-687E65409C3B}" type="presParOf" srcId="{2A8B978C-3BB7-4CAA-91D4-140461971DD2}" destId="{41BAF64C-A5AC-4314-8060-0BF3AB3ACE64}" srcOrd="0" destOrd="0" presId="urn:microsoft.com/office/officeart/2005/8/layout/hierarchy2"/>
    <dgm:cxn modelId="{DD977786-D961-460C-83B4-8F0B44F833C4}" type="presParOf" srcId="{36E5BF86-9A62-42CE-BF94-7750927ECE4E}" destId="{A8795FC5-B80F-48CF-81D8-213B48AE0EC8}" srcOrd="5" destOrd="0" presId="urn:microsoft.com/office/officeart/2005/8/layout/hierarchy2"/>
    <dgm:cxn modelId="{A82E0B84-D2F5-40B9-BC46-D13B253BA744}" type="presParOf" srcId="{A8795FC5-B80F-48CF-81D8-213B48AE0EC8}" destId="{356F64D8-3CAA-488E-9C3A-FE38CF7FF003}" srcOrd="0" destOrd="0" presId="urn:microsoft.com/office/officeart/2005/8/layout/hierarchy2"/>
    <dgm:cxn modelId="{08A3C475-ACE9-4408-8A18-716A10933CE4}" type="presParOf" srcId="{A8795FC5-B80F-48CF-81D8-213B48AE0EC8}" destId="{9CEBA4F5-7BF8-4DB0-84ED-88407D1540A6}" srcOrd="1" destOrd="0" presId="urn:microsoft.com/office/officeart/2005/8/layout/hierarchy2"/>
    <dgm:cxn modelId="{0CAA69B0-3382-48AF-AA20-E5AF9A8AE34B}" type="presParOf" srcId="{D771CF6A-53CC-4835-A0C0-9F1CBFAE464B}" destId="{1F006BB4-9A17-4195-8A92-C9FE36B3DEFC}" srcOrd="4" destOrd="0" presId="urn:microsoft.com/office/officeart/2005/8/layout/hierarchy2"/>
    <dgm:cxn modelId="{97FF3349-A957-433E-80A9-C949057EDBC8}" type="presParOf" srcId="{1F006BB4-9A17-4195-8A92-C9FE36B3DEFC}" destId="{2FFFB2BE-2F70-4F65-8B4E-E46778F206BA}" srcOrd="0" destOrd="0" presId="urn:microsoft.com/office/officeart/2005/8/layout/hierarchy2"/>
    <dgm:cxn modelId="{ECC649C3-321D-4436-8CC3-64410ADAE818}" type="presParOf" srcId="{D771CF6A-53CC-4835-A0C0-9F1CBFAE464B}" destId="{1DDC6C67-5689-43B0-B73C-1782B33956FE}" srcOrd="5" destOrd="0" presId="urn:microsoft.com/office/officeart/2005/8/layout/hierarchy2"/>
    <dgm:cxn modelId="{6EF2C19D-7225-4E46-AE6F-B5EDB963A3CE}" type="presParOf" srcId="{1DDC6C67-5689-43B0-B73C-1782B33956FE}" destId="{CD70294D-0E80-4954-B0BE-3688E841B68F}" srcOrd="0" destOrd="0" presId="urn:microsoft.com/office/officeart/2005/8/layout/hierarchy2"/>
    <dgm:cxn modelId="{B6860139-AC54-486B-99C2-0C5F60039562}" type="presParOf" srcId="{1DDC6C67-5689-43B0-B73C-1782B33956FE}" destId="{2E88520D-10EA-41E8-A178-055FBC5D56F0}" srcOrd="1" destOrd="0" presId="urn:microsoft.com/office/officeart/2005/8/layout/hierarchy2"/>
    <dgm:cxn modelId="{8DA85ED8-45E9-40CB-AE79-C3C1D805D317}" type="presParOf" srcId="{2E88520D-10EA-41E8-A178-055FBC5D56F0}" destId="{5B7BD63A-457B-41F8-9CA2-4F638F916783}" srcOrd="0" destOrd="0" presId="urn:microsoft.com/office/officeart/2005/8/layout/hierarchy2"/>
    <dgm:cxn modelId="{5F39B6E3-D927-4211-879C-F6F311923674}" type="presParOf" srcId="{5B7BD63A-457B-41F8-9CA2-4F638F916783}" destId="{CF59510A-90B6-4E86-BF9B-5D392B3FD5B6}" srcOrd="0" destOrd="0" presId="urn:microsoft.com/office/officeart/2005/8/layout/hierarchy2"/>
    <dgm:cxn modelId="{3A630EF8-863A-4718-BBA1-846743B4D531}" type="presParOf" srcId="{2E88520D-10EA-41E8-A178-055FBC5D56F0}" destId="{188D6467-CA9C-49F6-BD76-CB3BF96C7667}" srcOrd="1" destOrd="0" presId="urn:microsoft.com/office/officeart/2005/8/layout/hierarchy2"/>
    <dgm:cxn modelId="{BBEA0137-4C20-449E-B50A-41E881D1F99F}" type="presParOf" srcId="{188D6467-CA9C-49F6-BD76-CB3BF96C7667}" destId="{6EE2942A-4003-499C-BB83-D516C8DB077C}" srcOrd="0" destOrd="0" presId="urn:microsoft.com/office/officeart/2005/8/layout/hierarchy2"/>
    <dgm:cxn modelId="{5482F74C-98F5-41DA-920D-8C57526BA058}" type="presParOf" srcId="{188D6467-CA9C-49F6-BD76-CB3BF96C7667}" destId="{0828D001-77AD-4BC0-82FB-9B5F4FB99077}" srcOrd="1" destOrd="0" presId="urn:microsoft.com/office/officeart/2005/8/layout/hierarchy2"/>
    <dgm:cxn modelId="{B076E9E7-B2C5-436D-99AC-EBF977B273D7}" type="presParOf" srcId="{0828D001-77AD-4BC0-82FB-9B5F4FB99077}" destId="{4F6E5C6A-5162-4892-8832-D6454AF5C1A2}" srcOrd="0" destOrd="0" presId="urn:microsoft.com/office/officeart/2005/8/layout/hierarchy2"/>
    <dgm:cxn modelId="{67166C80-0274-4849-9E75-DAB2D89E6EE0}" type="presParOf" srcId="{4F6E5C6A-5162-4892-8832-D6454AF5C1A2}" destId="{F29A9D35-3F5F-45BC-96FF-2BB7246E3F22}" srcOrd="0" destOrd="0" presId="urn:microsoft.com/office/officeart/2005/8/layout/hierarchy2"/>
    <dgm:cxn modelId="{C9776E6E-ED11-406A-9355-A8FA5FC65DE8}" type="presParOf" srcId="{0828D001-77AD-4BC0-82FB-9B5F4FB99077}" destId="{14CB9695-6581-4FCD-A7B2-5BEC9CB409C2}" srcOrd="1" destOrd="0" presId="urn:microsoft.com/office/officeart/2005/8/layout/hierarchy2"/>
    <dgm:cxn modelId="{003B44EA-2831-46C1-829C-5BCE2B2EE1B4}" type="presParOf" srcId="{14CB9695-6581-4FCD-A7B2-5BEC9CB409C2}" destId="{1A03BA9B-EFAF-476B-8409-BF0581B83826}" srcOrd="0" destOrd="0" presId="urn:microsoft.com/office/officeart/2005/8/layout/hierarchy2"/>
    <dgm:cxn modelId="{C42886FF-7453-451D-B39A-CFAB2484C916}" type="presParOf" srcId="{14CB9695-6581-4FCD-A7B2-5BEC9CB409C2}" destId="{4FE28DDE-7F3D-4816-87BE-68B3B7FD6BB9}" srcOrd="1" destOrd="0" presId="urn:microsoft.com/office/officeart/2005/8/layout/hierarchy2"/>
    <dgm:cxn modelId="{02D967FC-A4C3-4939-9785-3157E53F7FC1}" type="presParOf" srcId="{0828D001-77AD-4BC0-82FB-9B5F4FB99077}" destId="{27359882-58CF-4657-A03F-C41900892298}" srcOrd="2" destOrd="0" presId="urn:microsoft.com/office/officeart/2005/8/layout/hierarchy2"/>
    <dgm:cxn modelId="{E4041195-3A74-4F43-8D30-98919422018A}" type="presParOf" srcId="{27359882-58CF-4657-A03F-C41900892298}" destId="{E135BE0A-3169-4215-8DC9-035DEF8E8669}" srcOrd="0" destOrd="0" presId="urn:microsoft.com/office/officeart/2005/8/layout/hierarchy2"/>
    <dgm:cxn modelId="{399D3D1D-8844-4A72-AEC4-C1758DA214FF}" type="presParOf" srcId="{0828D001-77AD-4BC0-82FB-9B5F4FB99077}" destId="{A3721129-ED7E-450E-A747-EEAA7D5CBBE3}" srcOrd="3" destOrd="0" presId="urn:microsoft.com/office/officeart/2005/8/layout/hierarchy2"/>
    <dgm:cxn modelId="{1C223A4F-CA85-4E8C-A161-DFA199A2C021}" type="presParOf" srcId="{A3721129-ED7E-450E-A747-EEAA7D5CBBE3}" destId="{9FDF07C3-D495-4B2A-8C69-21C07E81919B}" srcOrd="0" destOrd="0" presId="urn:microsoft.com/office/officeart/2005/8/layout/hierarchy2"/>
    <dgm:cxn modelId="{55CDB849-A038-4083-B487-9A3713ECB4B7}" type="presParOf" srcId="{A3721129-ED7E-450E-A747-EEAA7D5CBBE3}" destId="{24646228-30D8-4069-9171-6FF6BD49364C}" srcOrd="1" destOrd="0" presId="urn:microsoft.com/office/officeart/2005/8/layout/hierarchy2"/>
    <dgm:cxn modelId="{C42ED50E-FEC2-407C-98E9-798E2D0BC54E}" type="presParOf" srcId="{0828D001-77AD-4BC0-82FB-9B5F4FB99077}" destId="{47999DED-30B7-4606-9288-6EC8062617FF}" srcOrd="4" destOrd="0" presId="urn:microsoft.com/office/officeart/2005/8/layout/hierarchy2"/>
    <dgm:cxn modelId="{3F6099B5-7A59-4EB2-9B25-069FF4DDBD7B}" type="presParOf" srcId="{47999DED-30B7-4606-9288-6EC8062617FF}" destId="{908D0BBA-5148-4906-B706-04425B27BB72}" srcOrd="0" destOrd="0" presId="urn:microsoft.com/office/officeart/2005/8/layout/hierarchy2"/>
    <dgm:cxn modelId="{6354A4AD-8459-49E5-A248-A9CA4F9F8846}" type="presParOf" srcId="{0828D001-77AD-4BC0-82FB-9B5F4FB99077}" destId="{C5C8B436-B1C8-405C-8E2D-E5615AB8CCC2}" srcOrd="5" destOrd="0" presId="urn:microsoft.com/office/officeart/2005/8/layout/hierarchy2"/>
    <dgm:cxn modelId="{3A2E7E1F-B544-47E5-ADEA-87C253D654BA}" type="presParOf" srcId="{C5C8B436-B1C8-405C-8E2D-E5615AB8CCC2}" destId="{C7E0295B-49AD-4515-89E4-0B1D05C73AA1}" srcOrd="0" destOrd="0" presId="urn:microsoft.com/office/officeart/2005/8/layout/hierarchy2"/>
    <dgm:cxn modelId="{85CFB97E-EC63-41B1-84E4-CA5FF41DD711}" type="presParOf" srcId="{C5C8B436-B1C8-405C-8E2D-E5615AB8CCC2}" destId="{E8A7CA68-2BAF-4ED6-97F5-93A7A5663CDF}" srcOrd="1" destOrd="0" presId="urn:microsoft.com/office/officeart/2005/8/layout/hierarchy2"/>
    <dgm:cxn modelId="{1FB4F070-549D-4D02-982E-7081B699CE52}" type="presParOf" srcId="{2E88520D-10EA-41E8-A178-055FBC5D56F0}" destId="{79539ACB-DABE-4160-B9EB-033BD7DCC46C}" srcOrd="2" destOrd="0" presId="urn:microsoft.com/office/officeart/2005/8/layout/hierarchy2"/>
    <dgm:cxn modelId="{5BE6773B-9342-4072-ADEA-BE1C3AAF18D4}" type="presParOf" srcId="{79539ACB-DABE-4160-B9EB-033BD7DCC46C}" destId="{D2E7D5C3-A7B3-42CC-98D8-F7BEBCA224D2}" srcOrd="0" destOrd="0" presId="urn:microsoft.com/office/officeart/2005/8/layout/hierarchy2"/>
    <dgm:cxn modelId="{47908A56-5073-4C6A-9D0F-2EC4E86431DA}" type="presParOf" srcId="{2E88520D-10EA-41E8-A178-055FBC5D56F0}" destId="{8C05D027-7F1B-4EBC-A084-8CEB99B126FF}" srcOrd="3" destOrd="0" presId="urn:microsoft.com/office/officeart/2005/8/layout/hierarchy2"/>
    <dgm:cxn modelId="{3CC85BE3-E6B7-4949-B4E9-0C31692E699E}" type="presParOf" srcId="{8C05D027-7F1B-4EBC-A084-8CEB99B126FF}" destId="{EEB9366C-E885-4F79-9FB8-04466CA7BC45}" srcOrd="0" destOrd="0" presId="urn:microsoft.com/office/officeart/2005/8/layout/hierarchy2"/>
    <dgm:cxn modelId="{59B7D49F-7F86-4E6C-BE55-99598C392807}" type="presParOf" srcId="{8C05D027-7F1B-4EBC-A084-8CEB99B126FF}" destId="{CF52A064-5405-4F78-897C-45813A66F84E}" srcOrd="1" destOrd="0" presId="urn:microsoft.com/office/officeart/2005/8/layout/hierarchy2"/>
    <dgm:cxn modelId="{9E40220B-3A49-482C-91F3-42CC38007585}" type="presParOf" srcId="{2E88520D-10EA-41E8-A178-055FBC5D56F0}" destId="{2D573137-21E6-4E21-80D6-B180C845129C}" srcOrd="4" destOrd="0" presId="urn:microsoft.com/office/officeart/2005/8/layout/hierarchy2"/>
    <dgm:cxn modelId="{60D5298F-6A74-412B-B1EC-6A985B44188F}" type="presParOf" srcId="{2D573137-21E6-4E21-80D6-B180C845129C}" destId="{ADAF6975-D582-4B7F-A6B8-DBD26F34032F}" srcOrd="0" destOrd="0" presId="urn:microsoft.com/office/officeart/2005/8/layout/hierarchy2"/>
    <dgm:cxn modelId="{10296D7A-E0B6-4936-9DE5-849C100EB4D7}" type="presParOf" srcId="{2E88520D-10EA-41E8-A178-055FBC5D56F0}" destId="{AB3B0CB5-00E6-4C61-832F-95430246822A}" srcOrd="5" destOrd="0" presId="urn:microsoft.com/office/officeart/2005/8/layout/hierarchy2"/>
    <dgm:cxn modelId="{4686B7CF-2E34-49D1-BEC0-3A62B5B01C2D}" type="presParOf" srcId="{AB3B0CB5-00E6-4C61-832F-95430246822A}" destId="{177D87BF-68ED-4567-BFC8-8577C9875278}" srcOrd="0" destOrd="0" presId="urn:microsoft.com/office/officeart/2005/8/layout/hierarchy2"/>
    <dgm:cxn modelId="{AE0EEEFE-0C6D-4B79-B95A-9671C2689F71}" type="presParOf" srcId="{AB3B0CB5-00E6-4C61-832F-95430246822A}" destId="{7BC002D5-AA20-4229-B468-4AABA37FA08B}" srcOrd="1" destOrd="0" presId="urn:microsoft.com/office/officeart/2005/8/layout/hierarchy2"/>
    <dgm:cxn modelId="{5A8AFBE9-4A36-4944-AD24-B3076E4A00B7}" type="presParOf" srcId="{7BC002D5-AA20-4229-B468-4AABA37FA08B}" destId="{7F039847-510B-4241-AC03-E69301B96E40}" srcOrd="0" destOrd="0" presId="urn:microsoft.com/office/officeart/2005/8/layout/hierarchy2"/>
    <dgm:cxn modelId="{8C584DBB-59FC-489C-A5E7-C53AE43C2173}" type="presParOf" srcId="{7F039847-510B-4241-AC03-E69301B96E40}" destId="{2013B2BA-9FA4-4DE9-8CB4-ABC7564E6701}" srcOrd="0" destOrd="0" presId="urn:microsoft.com/office/officeart/2005/8/layout/hierarchy2"/>
    <dgm:cxn modelId="{FCA26266-4ECF-4D1D-A9D5-A8E2866F035B}" type="presParOf" srcId="{7BC002D5-AA20-4229-B468-4AABA37FA08B}" destId="{8C8BAAE7-FD06-4EB9-877F-D0E2C18AE9BE}" srcOrd="1" destOrd="0" presId="urn:microsoft.com/office/officeart/2005/8/layout/hierarchy2"/>
    <dgm:cxn modelId="{E3191650-F98A-44C3-8307-F90BF5CA68F7}" type="presParOf" srcId="{8C8BAAE7-FD06-4EB9-877F-D0E2C18AE9BE}" destId="{4639EFF3-5C11-4089-8555-BE0C9D1F8E4B}" srcOrd="0" destOrd="0" presId="urn:microsoft.com/office/officeart/2005/8/layout/hierarchy2"/>
    <dgm:cxn modelId="{F3EFADD6-6653-4424-86A2-ABC04BFE621C}" type="presParOf" srcId="{8C8BAAE7-FD06-4EB9-877F-D0E2C18AE9BE}" destId="{1EE42ED7-1CBE-480B-89B6-798AE50C3D3A}" srcOrd="1" destOrd="0" presId="urn:microsoft.com/office/officeart/2005/8/layout/hierarchy2"/>
    <dgm:cxn modelId="{05635716-D817-40BD-BF48-697AEC2709BB}" type="presParOf" srcId="{7BC002D5-AA20-4229-B468-4AABA37FA08B}" destId="{DBB88DC5-DA12-4B7D-848E-B3D12978DF6B}" srcOrd="2" destOrd="0" presId="urn:microsoft.com/office/officeart/2005/8/layout/hierarchy2"/>
    <dgm:cxn modelId="{641BD9C8-A50F-434E-A691-0C04228267FD}" type="presParOf" srcId="{DBB88DC5-DA12-4B7D-848E-B3D12978DF6B}" destId="{F966DC85-2DF3-439D-82CF-FB2E983B66DA}" srcOrd="0" destOrd="0" presId="urn:microsoft.com/office/officeart/2005/8/layout/hierarchy2"/>
    <dgm:cxn modelId="{437B7297-48ED-4DC2-8C93-A0C3D8638E02}" type="presParOf" srcId="{7BC002D5-AA20-4229-B468-4AABA37FA08B}" destId="{E16D0266-45D3-4BE2-BCC0-971F7EA73BFD}" srcOrd="3" destOrd="0" presId="urn:microsoft.com/office/officeart/2005/8/layout/hierarchy2"/>
    <dgm:cxn modelId="{5C7C4F73-BDA9-4305-99A6-40E2682F26C7}" type="presParOf" srcId="{E16D0266-45D3-4BE2-BCC0-971F7EA73BFD}" destId="{54A8AD17-7A9D-4D2E-A660-9A4331362873}" srcOrd="0" destOrd="0" presId="urn:microsoft.com/office/officeart/2005/8/layout/hierarchy2"/>
    <dgm:cxn modelId="{DE7EA2F2-20C6-4D27-B677-EE6A9D6C0215}" type="presParOf" srcId="{E16D0266-45D3-4BE2-BCC0-971F7EA73BFD}" destId="{6F6C240D-4C99-4D3F-82F7-8C96A1677126}" srcOrd="1" destOrd="0" presId="urn:microsoft.com/office/officeart/2005/8/layout/hierarchy2"/>
    <dgm:cxn modelId="{1BFEFBBE-25DE-48D2-AE47-66E66C7363DA}" type="presParOf" srcId="{7BC002D5-AA20-4229-B468-4AABA37FA08B}" destId="{F4B5C147-01F4-4553-B32E-8D464E90732E}" srcOrd="4" destOrd="0" presId="urn:microsoft.com/office/officeart/2005/8/layout/hierarchy2"/>
    <dgm:cxn modelId="{E8F674B2-02F9-4D75-A9E3-60B5071F3161}" type="presParOf" srcId="{F4B5C147-01F4-4553-B32E-8D464E90732E}" destId="{3AC6F079-5065-4CE7-AE0F-B67E3A30D0BE}" srcOrd="0" destOrd="0" presId="urn:microsoft.com/office/officeart/2005/8/layout/hierarchy2"/>
    <dgm:cxn modelId="{7E9E9D2C-02C3-4F50-8AAD-C045CA002E24}" type="presParOf" srcId="{7BC002D5-AA20-4229-B468-4AABA37FA08B}" destId="{20F9A494-5E55-4B10-8071-E2A5579F102B}" srcOrd="5" destOrd="0" presId="urn:microsoft.com/office/officeart/2005/8/layout/hierarchy2"/>
    <dgm:cxn modelId="{DCDF75C8-314E-4A93-B3B4-6B7C3B571E82}" type="presParOf" srcId="{20F9A494-5E55-4B10-8071-E2A5579F102B}" destId="{5F8710EC-8DA6-4239-B2FC-47B54BB97BEE}" srcOrd="0" destOrd="0" presId="urn:microsoft.com/office/officeart/2005/8/layout/hierarchy2"/>
    <dgm:cxn modelId="{70D26DE6-9D22-4129-93CA-D135E70BFE20}" type="presParOf" srcId="{20F9A494-5E55-4B10-8071-E2A5579F102B}" destId="{2AF3CCAA-6162-4D20-9298-5B88EC6486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C682B-DD74-4844-8302-7599893DAA4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AE6FB6D-6A31-4D77-BB4B-A352C3970375}">
      <dgm:prSet phldrT="[Текст]"/>
      <dgm:spPr/>
      <dgm:t>
        <a:bodyPr/>
        <a:lstStyle/>
        <a:p>
          <a:r>
            <a:rPr lang="en-US" dirty="0" err="1" smtClean="0"/>
            <a:t>wf_reg</a:t>
          </a:r>
          <a:r>
            <a:rPr lang="en-US" dirty="0" smtClean="0"/>
            <a:t>_&lt;source&gt;_daily</a:t>
          </a:r>
          <a:endParaRPr lang="ru-RU" dirty="0"/>
        </a:p>
      </dgm:t>
    </dgm:pt>
    <dgm:pt modelId="{9D5C8F21-AD2F-424D-A2A8-A81241C3E112}" type="parTrans" cxnId="{142DDC57-2789-45AF-8A2E-E64C6C8AEC51}">
      <dgm:prSet/>
      <dgm:spPr/>
      <dgm:t>
        <a:bodyPr/>
        <a:lstStyle/>
        <a:p>
          <a:endParaRPr lang="ru-RU"/>
        </a:p>
      </dgm:t>
    </dgm:pt>
    <dgm:pt modelId="{738C4338-5106-40F9-9B86-8FC3DF6D601C}" type="sibTrans" cxnId="{142DDC57-2789-45AF-8A2E-E64C6C8AEC51}">
      <dgm:prSet/>
      <dgm:spPr/>
      <dgm:t>
        <a:bodyPr/>
        <a:lstStyle/>
        <a:p>
          <a:endParaRPr lang="ru-RU"/>
        </a:p>
      </dgm:t>
    </dgm:pt>
    <dgm:pt modelId="{2AD8DCD4-5F63-41CD-9B37-ED51F2B0D92B}">
      <dgm:prSet phldrT="[Текст]"/>
      <dgm:spPr/>
      <dgm:t>
        <a:bodyPr/>
        <a:lstStyle/>
        <a:p>
          <a:r>
            <a:rPr lang="en-US" dirty="0" smtClean="0"/>
            <a:t>dictionary</a:t>
          </a:r>
          <a:endParaRPr lang="ru-RU" dirty="0"/>
        </a:p>
      </dgm:t>
    </dgm:pt>
    <dgm:pt modelId="{E3135929-CD4B-4EDA-8E0C-AD29AB49A9E6}" type="sibTrans" cxnId="{DF9261B3-7F17-4FEE-B086-A2D50102D8C4}">
      <dgm:prSet/>
      <dgm:spPr/>
      <dgm:t>
        <a:bodyPr/>
        <a:lstStyle/>
        <a:p>
          <a:endParaRPr lang="ru-RU"/>
        </a:p>
      </dgm:t>
    </dgm:pt>
    <dgm:pt modelId="{60C2688C-4162-42ED-99B8-67FE78F74BB1}" type="parTrans" cxnId="{DF9261B3-7F17-4FEE-B086-A2D50102D8C4}">
      <dgm:prSet/>
      <dgm:spPr/>
      <dgm:t>
        <a:bodyPr/>
        <a:lstStyle/>
        <a:p>
          <a:endParaRPr lang="ru-RU"/>
        </a:p>
      </dgm:t>
    </dgm:pt>
    <dgm:pt modelId="{2D564DAD-BA5F-4839-B784-1A0430CF6F41}">
      <dgm:prSet phldrT="[Текст]"/>
      <dgm:spPr/>
      <dgm:t>
        <a:bodyPr/>
        <a:lstStyle/>
        <a:p>
          <a:r>
            <a:rPr lang="en-US" dirty="0" smtClean="0"/>
            <a:t>facts</a:t>
          </a:r>
          <a:endParaRPr lang="ru-RU" dirty="0"/>
        </a:p>
      </dgm:t>
    </dgm:pt>
    <dgm:pt modelId="{92FB6478-9510-4AD7-BF47-807883A7571B}" type="sibTrans" cxnId="{33BE15D1-8016-4EF5-A5B4-B945EF74FB84}">
      <dgm:prSet/>
      <dgm:spPr/>
      <dgm:t>
        <a:bodyPr/>
        <a:lstStyle/>
        <a:p>
          <a:endParaRPr lang="ru-RU"/>
        </a:p>
      </dgm:t>
    </dgm:pt>
    <dgm:pt modelId="{27149E5D-E3E1-44B7-86D8-D59C3920738E}" type="parTrans" cxnId="{33BE15D1-8016-4EF5-A5B4-B945EF74FB84}">
      <dgm:prSet/>
      <dgm:spPr/>
      <dgm:t>
        <a:bodyPr/>
        <a:lstStyle/>
        <a:p>
          <a:endParaRPr lang="ru-RU"/>
        </a:p>
      </dgm:t>
    </dgm:pt>
    <dgm:pt modelId="{383FCB6B-AEDB-4E8E-931F-2A727178F1DE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B13C8712-2979-4CEE-8A7C-430176DC7CBF}" type="sibTrans" cxnId="{85ED657A-2195-4A94-8AEF-3FA8258C3A37}">
      <dgm:prSet/>
      <dgm:spPr/>
      <dgm:t>
        <a:bodyPr/>
        <a:lstStyle/>
        <a:p>
          <a:endParaRPr lang="ru-RU"/>
        </a:p>
      </dgm:t>
    </dgm:pt>
    <dgm:pt modelId="{19149555-F7A5-4EA2-B76E-BCEE4ED319B5}" type="parTrans" cxnId="{85ED657A-2195-4A94-8AEF-3FA8258C3A37}">
      <dgm:prSet/>
      <dgm:spPr/>
      <dgm:t>
        <a:bodyPr/>
        <a:lstStyle/>
        <a:p>
          <a:endParaRPr lang="ru-RU"/>
        </a:p>
      </dgm:t>
    </dgm:pt>
    <dgm:pt modelId="{C2122651-070C-446F-B5D6-C2A415CB788F}">
      <dgm:prSet phldrT="[Текст]"/>
      <dgm:spPr/>
      <dgm:t>
        <a:bodyPr/>
        <a:lstStyle/>
        <a:p>
          <a:r>
            <a:rPr lang="en-US" dirty="0" smtClean="0"/>
            <a:t>atom 1</a:t>
          </a:r>
          <a:endParaRPr lang="ru-RU" dirty="0"/>
        </a:p>
      </dgm:t>
    </dgm:pt>
    <dgm:pt modelId="{1DC543AD-6C67-4CF3-B03B-2D4AF0267466}" type="parTrans" cxnId="{039DDF19-6370-42E8-977A-164ACA097EBE}">
      <dgm:prSet/>
      <dgm:spPr/>
      <dgm:t>
        <a:bodyPr/>
        <a:lstStyle/>
        <a:p>
          <a:endParaRPr lang="ru-RU"/>
        </a:p>
      </dgm:t>
    </dgm:pt>
    <dgm:pt modelId="{3F5BF1C7-EBC6-4D8D-881C-1907BCFB6ADD}" type="sibTrans" cxnId="{039DDF19-6370-42E8-977A-164ACA097EBE}">
      <dgm:prSet/>
      <dgm:spPr/>
      <dgm:t>
        <a:bodyPr/>
        <a:lstStyle/>
        <a:p>
          <a:endParaRPr lang="ru-RU"/>
        </a:p>
      </dgm:t>
    </dgm:pt>
    <dgm:pt modelId="{7EF40165-7715-4EC2-94FE-550DBAA5B3FC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C392C2C4-E44E-4889-B6E9-6E2C1CECC283}" type="parTrans" cxnId="{72BD1818-591F-4B89-8C9E-89405BDBCE7F}">
      <dgm:prSet/>
      <dgm:spPr/>
      <dgm:t>
        <a:bodyPr/>
        <a:lstStyle/>
        <a:p>
          <a:endParaRPr lang="ru-RU"/>
        </a:p>
      </dgm:t>
    </dgm:pt>
    <dgm:pt modelId="{03CEC80C-9466-4537-A2A4-8E6F2BEBBF9F}" type="sibTrans" cxnId="{72BD1818-591F-4B89-8C9E-89405BDBCE7F}">
      <dgm:prSet/>
      <dgm:spPr/>
      <dgm:t>
        <a:bodyPr/>
        <a:lstStyle/>
        <a:p>
          <a:endParaRPr lang="ru-RU"/>
        </a:p>
      </dgm:t>
    </dgm:pt>
    <dgm:pt modelId="{5D3062E8-2216-4338-B6A7-E7CE6DAD6285}">
      <dgm:prSet phldrT="[Текст]"/>
      <dgm:spPr/>
      <dgm:t>
        <a:bodyPr/>
        <a:lstStyle/>
        <a:p>
          <a:r>
            <a:rPr lang="en-US" dirty="0" smtClean="0"/>
            <a:t>atom x</a:t>
          </a:r>
          <a:endParaRPr lang="ru-RU" dirty="0"/>
        </a:p>
      </dgm:t>
    </dgm:pt>
    <dgm:pt modelId="{32B089F1-4710-4581-816A-2CC2E111A739}" type="parTrans" cxnId="{106E7DBC-42BD-4864-96B8-934E3C6A22C8}">
      <dgm:prSet/>
      <dgm:spPr/>
      <dgm:t>
        <a:bodyPr/>
        <a:lstStyle/>
        <a:p>
          <a:endParaRPr lang="ru-RU"/>
        </a:p>
      </dgm:t>
    </dgm:pt>
    <dgm:pt modelId="{7F87B4E9-C654-4B4C-B5DA-1CADB1F5B47F}" type="sibTrans" cxnId="{106E7DBC-42BD-4864-96B8-934E3C6A22C8}">
      <dgm:prSet/>
      <dgm:spPr/>
      <dgm:t>
        <a:bodyPr/>
        <a:lstStyle/>
        <a:p>
          <a:endParaRPr lang="ru-RU"/>
        </a:p>
      </dgm:t>
    </dgm:pt>
    <dgm:pt modelId="{3550611F-EEB1-48FA-B484-15C3F79989E9}">
      <dgm:prSet phldrT="[Текст]"/>
      <dgm:spPr/>
      <dgm:t>
        <a:bodyPr/>
        <a:lstStyle/>
        <a:p>
          <a:r>
            <a:rPr lang="en-US" dirty="0" smtClean="0"/>
            <a:t>atom 1</a:t>
          </a:r>
          <a:endParaRPr lang="ru-RU" dirty="0"/>
        </a:p>
      </dgm:t>
    </dgm:pt>
    <dgm:pt modelId="{0D3DBBD7-39D8-43A4-A524-FA2EB4AEAAC4}" type="parTrans" cxnId="{4722A106-F633-45C7-85AE-99E32C0B83A1}">
      <dgm:prSet/>
      <dgm:spPr/>
      <dgm:t>
        <a:bodyPr/>
        <a:lstStyle/>
        <a:p>
          <a:endParaRPr lang="ru-RU"/>
        </a:p>
      </dgm:t>
    </dgm:pt>
    <dgm:pt modelId="{B4389684-E882-44F7-B73D-3D48114817C6}" type="sibTrans" cxnId="{4722A106-F633-45C7-85AE-99E32C0B83A1}">
      <dgm:prSet/>
      <dgm:spPr/>
      <dgm:t>
        <a:bodyPr/>
        <a:lstStyle/>
        <a:p>
          <a:endParaRPr lang="ru-RU"/>
        </a:p>
      </dgm:t>
    </dgm:pt>
    <dgm:pt modelId="{0C85F9DF-B062-49ED-BE98-08223AAFD835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F01362AA-D644-4B10-AB64-03B48ABDD5D6}" type="parTrans" cxnId="{2049630C-173D-45D1-B121-B5B2C56E9C57}">
      <dgm:prSet/>
      <dgm:spPr/>
      <dgm:t>
        <a:bodyPr/>
        <a:lstStyle/>
        <a:p>
          <a:endParaRPr lang="ru-RU"/>
        </a:p>
      </dgm:t>
    </dgm:pt>
    <dgm:pt modelId="{E8D5C697-45B5-4698-AFD4-52E0663464FE}" type="sibTrans" cxnId="{2049630C-173D-45D1-B121-B5B2C56E9C57}">
      <dgm:prSet/>
      <dgm:spPr/>
      <dgm:t>
        <a:bodyPr/>
        <a:lstStyle/>
        <a:p>
          <a:endParaRPr lang="ru-RU"/>
        </a:p>
      </dgm:t>
    </dgm:pt>
    <dgm:pt modelId="{8FBF045B-3402-4F79-B9D3-C2FF057637AD}">
      <dgm:prSet phldrT="[Текст]"/>
      <dgm:spPr/>
      <dgm:t>
        <a:bodyPr/>
        <a:lstStyle/>
        <a:p>
          <a:r>
            <a:rPr lang="en-US" dirty="0" smtClean="0"/>
            <a:t>atom n</a:t>
          </a:r>
          <a:endParaRPr lang="ru-RU" dirty="0"/>
        </a:p>
      </dgm:t>
    </dgm:pt>
    <dgm:pt modelId="{FB0283A6-E7A7-4F22-92E8-C1F5404B417A}" type="parTrans" cxnId="{8EC5EFC9-ED52-4524-9437-17165163D234}">
      <dgm:prSet/>
      <dgm:spPr/>
      <dgm:t>
        <a:bodyPr/>
        <a:lstStyle/>
        <a:p>
          <a:endParaRPr lang="ru-RU"/>
        </a:p>
      </dgm:t>
    </dgm:pt>
    <dgm:pt modelId="{00565363-F6DF-41F9-AD44-0E25B7B1834F}" type="sibTrans" cxnId="{8EC5EFC9-ED52-4524-9437-17165163D234}">
      <dgm:prSet/>
      <dgm:spPr/>
      <dgm:t>
        <a:bodyPr/>
        <a:lstStyle/>
        <a:p>
          <a:endParaRPr lang="ru-RU"/>
        </a:p>
      </dgm:t>
    </dgm:pt>
    <dgm:pt modelId="{226641CF-53B6-4151-9508-2F391B985436}" type="pres">
      <dgm:prSet presAssocID="{A49C682B-DD74-4844-8302-7599893DAA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AAB52CF-4CE0-4163-B1DB-7237B6B64AC0}" type="pres">
      <dgm:prSet presAssocID="{A49C682B-DD74-4844-8302-7599893DAA42}" presName="hierFlow" presStyleCnt="0"/>
      <dgm:spPr/>
    </dgm:pt>
    <dgm:pt modelId="{09DA8C93-7018-40F6-B7C7-C3014FC20995}" type="pres">
      <dgm:prSet presAssocID="{A49C682B-DD74-4844-8302-7599893DAA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40DBEFC-4A60-4836-8DB8-90F02BEF7BAB}" type="pres">
      <dgm:prSet presAssocID="{4AE6FB6D-6A31-4D77-BB4B-A352C3970375}" presName="Name14" presStyleCnt="0"/>
      <dgm:spPr/>
    </dgm:pt>
    <dgm:pt modelId="{795FB7AF-E6DA-4520-ADE9-A6E8BCDED9E1}" type="pres">
      <dgm:prSet presAssocID="{4AE6FB6D-6A31-4D77-BB4B-A352C397037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F8980F-D67C-4C25-8023-43D5AB8EEA7D}" type="pres">
      <dgm:prSet presAssocID="{4AE6FB6D-6A31-4D77-BB4B-A352C3970375}" presName="hierChild2" presStyleCnt="0"/>
      <dgm:spPr/>
    </dgm:pt>
    <dgm:pt modelId="{D76DA70A-CEEC-42C3-9B3B-1720AD94A9D6}" type="pres">
      <dgm:prSet presAssocID="{60C2688C-4162-42ED-99B8-67FE78F74BB1}" presName="Name19" presStyleLbl="parChTrans1D2" presStyleIdx="0" presStyleCnt="3"/>
      <dgm:spPr/>
      <dgm:t>
        <a:bodyPr/>
        <a:lstStyle/>
        <a:p>
          <a:endParaRPr lang="ru-RU"/>
        </a:p>
      </dgm:t>
    </dgm:pt>
    <dgm:pt modelId="{44CD808E-053B-4B6B-A01B-4194ED970ED8}" type="pres">
      <dgm:prSet presAssocID="{2AD8DCD4-5F63-41CD-9B37-ED51F2B0D92B}" presName="Name21" presStyleCnt="0"/>
      <dgm:spPr/>
    </dgm:pt>
    <dgm:pt modelId="{0010744F-2049-4516-874B-AB8103D89022}" type="pres">
      <dgm:prSet presAssocID="{2AD8DCD4-5F63-41CD-9B37-ED51F2B0D92B}" presName="level2Shape" presStyleLbl="node2" presStyleIdx="0" presStyleCnt="3"/>
      <dgm:spPr/>
      <dgm:t>
        <a:bodyPr/>
        <a:lstStyle/>
        <a:p>
          <a:endParaRPr lang="ru-RU"/>
        </a:p>
      </dgm:t>
    </dgm:pt>
    <dgm:pt modelId="{BFA349EB-4325-4207-BF9E-20B1435D919B}" type="pres">
      <dgm:prSet presAssocID="{2AD8DCD4-5F63-41CD-9B37-ED51F2B0D92B}" presName="hierChild3" presStyleCnt="0"/>
      <dgm:spPr/>
    </dgm:pt>
    <dgm:pt modelId="{A75FF65B-4E9D-4651-BFD8-B5754BF3F46B}" type="pres">
      <dgm:prSet presAssocID="{1DC543AD-6C67-4CF3-B03B-2D4AF0267466}" presName="Name19" presStyleLbl="parChTrans1D3" presStyleIdx="0" presStyleCnt="6"/>
      <dgm:spPr/>
      <dgm:t>
        <a:bodyPr/>
        <a:lstStyle/>
        <a:p>
          <a:endParaRPr lang="ru-RU"/>
        </a:p>
      </dgm:t>
    </dgm:pt>
    <dgm:pt modelId="{7B08B97A-608E-4E86-81CA-CD9D48CAC0E1}" type="pres">
      <dgm:prSet presAssocID="{C2122651-070C-446F-B5D6-C2A415CB788F}" presName="Name21" presStyleCnt="0"/>
      <dgm:spPr/>
    </dgm:pt>
    <dgm:pt modelId="{F2ECAF7C-4523-447F-98B1-8985D7051EA3}" type="pres">
      <dgm:prSet presAssocID="{C2122651-070C-446F-B5D6-C2A415CB788F}" presName="level2Shape" presStyleLbl="node3" presStyleIdx="0" presStyleCnt="6"/>
      <dgm:spPr/>
      <dgm:t>
        <a:bodyPr/>
        <a:lstStyle/>
        <a:p>
          <a:endParaRPr lang="ru-RU"/>
        </a:p>
      </dgm:t>
    </dgm:pt>
    <dgm:pt modelId="{59A7E8BA-F143-4DF0-8B7C-482B8826EDE9}" type="pres">
      <dgm:prSet presAssocID="{C2122651-070C-446F-B5D6-C2A415CB788F}" presName="hierChild3" presStyleCnt="0"/>
      <dgm:spPr/>
    </dgm:pt>
    <dgm:pt modelId="{3F5A8F12-D87F-482E-9E98-BCE66EB159E2}" type="pres">
      <dgm:prSet presAssocID="{C392C2C4-E44E-4889-B6E9-6E2C1CECC283}" presName="Name19" presStyleLbl="parChTrans1D3" presStyleIdx="1" presStyleCnt="6"/>
      <dgm:spPr/>
      <dgm:t>
        <a:bodyPr/>
        <a:lstStyle/>
        <a:p>
          <a:endParaRPr lang="ru-RU"/>
        </a:p>
      </dgm:t>
    </dgm:pt>
    <dgm:pt modelId="{F910E919-4484-4B48-AD70-78511C4F0D1D}" type="pres">
      <dgm:prSet presAssocID="{7EF40165-7715-4EC2-94FE-550DBAA5B3FC}" presName="Name21" presStyleCnt="0"/>
      <dgm:spPr/>
    </dgm:pt>
    <dgm:pt modelId="{382EC8F8-EDE8-4D03-82A0-FCC369349BE4}" type="pres">
      <dgm:prSet presAssocID="{7EF40165-7715-4EC2-94FE-550DBAA5B3FC}" presName="level2Shape" presStyleLbl="node3" presStyleIdx="1" presStyleCnt="6"/>
      <dgm:spPr/>
      <dgm:t>
        <a:bodyPr/>
        <a:lstStyle/>
        <a:p>
          <a:endParaRPr lang="ru-RU"/>
        </a:p>
      </dgm:t>
    </dgm:pt>
    <dgm:pt modelId="{B0FD8ACA-8969-4200-A6BC-23CCC48651C0}" type="pres">
      <dgm:prSet presAssocID="{7EF40165-7715-4EC2-94FE-550DBAA5B3FC}" presName="hierChild3" presStyleCnt="0"/>
      <dgm:spPr/>
    </dgm:pt>
    <dgm:pt modelId="{1567CB62-772F-4FC0-97B1-15844AC1E480}" type="pres">
      <dgm:prSet presAssocID="{32B089F1-4710-4581-816A-2CC2E111A739}" presName="Name19" presStyleLbl="parChTrans1D3" presStyleIdx="2" presStyleCnt="6"/>
      <dgm:spPr/>
      <dgm:t>
        <a:bodyPr/>
        <a:lstStyle/>
        <a:p>
          <a:endParaRPr lang="ru-RU"/>
        </a:p>
      </dgm:t>
    </dgm:pt>
    <dgm:pt modelId="{BBE30AC9-4906-42A9-A49D-DECFF5EF6553}" type="pres">
      <dgm:prSet presAssocID="{5D3062E8-2216-4338-B6A7-E7CE6DAD6285}" presName="Name21" presStyleCnt="0"/>
      <dgm:spPr/>
    </dgm:pt>
    <dgm:pt modelId="{65A3453D-C1BF-40C5-9F0E-E0B4D2E4A84C}" type="pres">
      <dgm:prSet presAssocID="{5D3062E8-2216-4338-B6A7-E7CE6DAD6285}" presName="level2Shape" presStyleLbl="node3" presStyleIdx="2" presStyleCnt="6"/>
      <dgm:spPr/>
      <dgm:t>
        <a:bodyPr/>
        <a:lstStyle/>
        <a:p>
          <a:endParaRPr lang="ru-RU"/>
        </a:p>
      </dgm:t>
    </dgm:pt>
    <dgm:pt modelId="{CC0B2B5B-3E4A-4845-BD26-76FB9970F9D2}" type="pres">
      <dgm:prSet presAssocID="{5D3062E8-2216-4338-B6A7-E7CE6DAD6285}" presName="hierChild3" presStyleCnt="0"/>
      <dgm:spPr/>
    </dgm:pt>
    <dgm:pt modelId="{5396FFB3-F999-4B4D-B017-1972C16BF47F}" type="pres">
      <dgm:prSet presAssocID="{27149E5D-E3E1-44B7-86D8-D59C3920738E}" presName="Name19" presStyleLbl="parChTrans1D2" presStyleIdx="1" presStyleCnt="3"/>
      <dgm:spPr/>
      <dgm:t>
        <a:bodyPr/>
        <a:lstStyle/>
        <a:p>
          <a:endParaRPr lang="ru-RU"/>
        </a:p>
      </dgm:t>
    </dgm:pt>
    <dgm:pt modelId="{3B0643E8-2021-47E2-B205-2950CE87DA0C}" type="pres">
      <dgm:prSet presAssocID="{2D564DAD-BA5F-4839-B784-1A0430CF6F41}" presName="Name21" presStyleCnt="0"/>
      <dgm:spPr/>
    </dgm:pt>
    <dgm:pt modelId="{1315F495-B327-48B0-B7C9-9769AE5AF12C}" type="pres">
      <dgm:prSet presAssocID="{2D564DAD-BA5F-4839-B784-1A0430CF6F41}" presName="level2Shape" presStyleLbl="node2" presStyleIdx="1" presStyleCnt="3"/>
      <dgm:spPr/>
      <dgm:t>
        <a:bodyPr/>
        <a:lstStyle/>
        <a:p>
          <a:endParaRPr lang="ru-RU"/>
        </a:p>
      </dgm:t>
    </dgm:pt>
    <dgm:pt modelId="{66D6E91C-AD9D-48FB-9E3C-6DFB76E0759E}" type="pres">
      <dgm:prSet presAssocID="{2D564DAD-BA5F-4839-B784-1A0430CF6F41}" presName="hierChild3" presStyleCnt="0"/>
      <dgm:spPr/>
    </dgm:pt>
    <dgm:pt modelId="{490B671A-4B27-4834-B0CD-261E39FC1490}" type="pres">
      <dgm:prSet presAssocID="{0D3DBBD7-39D8-43A4-A524-FA2EB4AEAAC4}" presName="Name19" presStyleLbl="parChTrans1D3" presStyleIdx="3" presStyleCnt="6"/>
      <dgm:spPr/>
      <dgm:t>
        <a:bodyPr/>
        <a:lstStyle/>
        <a:p>
          <a:endParaRPr lang="ru-RU"/>
        </a:p>
      </dgm:t>
    </dgm:pt>
    <dgm:pt modelId="{D5A8F2B2-5EBC-430F-B291-B01B05161BC4}" type="pres">
      <dgm:prSet presAssocID="{3550611F-EEB1-48FA-B484-15C3F79989E9}" presName="Name21" presStyleCnt="0"/>
      <dgm:spPr/>
    </dgm:pt>
    <dgm:pt modelId="{555AFE48-B624-4311-A3BE-82AD5F8465B9}" type="pres">
      <dgm:prSet presAssocID="{3550611F-EEB1-48FA-B484-15C3F79989E9}" presName="level2Shape" presStyleLbl="node3" presStyleIdx="3" presStyleCnt="6"/>
      <dgm:spPr/>
      <dgm:t>
        <a:bodyPr/>
        <a:lstStyle/>
        <a:p>
          <a:endParaRPr lang="ru-RU"/>
        </a:p>
      </dgm:t>
    </dgm:pt>
    <dgm:pt modelId="{33FE7CAD-7B0B-425A-894B-BD7E2CC1F713}" type="pres">
      <dgm:prSet presAssocID="{3550611F-EEB1-48FA-B484-15C3F79989E9}" presName="hierChild3" presStyleCnt="0"/>
      <dgm:spPr/>
    </dgm:pt>
    <dgm:pt modelId="{CC41B540-24C6-44DF-8ADF-6FEC311A5A7C}" type="pres">
      <dgm:prSet presAssocID="{F01362AA-D644-4B10-AB64-03B48ABDD5D6}" presName="Name19" presStyleLbl="parChTrans1D3" presStyleIdx="4" presStyleCnt="6"/>
      <dgm:spPr/>
      <dgm:t>
        <a:bodyPr/>
        <a:lstStyle/>
        <a:p>
          <a:endParaRPr lang="ru-RU"/>
        </a:p>
      </dgm:t>
    </dgm:pt>
    <dgm:pt modelId="{A1E7BBDA-83D6-42E1-BE06-6EB93AA89C38}" type="pres">
      <dgm:prSet presAssocID="{0C85F9DF-B062-49ED-BE98-08223AAFD835}" presName="Name21" presStyleCnt="0"/>
      <dgm:spPr/>
    </dgm:pt>
    <dgm:pt modelId="{0C800771-E3DC-4C5D-86B7-176B115E9397}" type="pres">
      <dgm:prSet presAssocID="{0C85F9DF-B062-49ED-BE98-08223AAFD835}" presName="level2Shape" presStyleLbl="node3" presStyleIdx="4" presStyleCnt="6"/>
      <dgm:spPr/>
      <dgm:t>
        <a:bodyPr/>
        <a:lstStyle/>
        <a:p>
          <a:endParaRPr lang="ru-RU"/>
        </a:p>
      </dgm:t>
    </dgm:pt>
    <dgm:pt modelId="{0AE7500B-D6CA-40B0-A777-3807199A7F62}" type="pres">
      <dgm:prSet presAssocID="{0C85F9DF-B062-49ED-BE98-08223AAFD835}" presName="hierChild3" presStyleCnt="0"/>
      <dgm:spPr/>
    </dgm:pt>
    <dgm:pt modelId="{00C05CF9-F84D-475B-A5EF-46FE5A609995}" type="pres">
      <dgm:prSet presAssocID="{FB0283A6-E7A7-4F22-92E8-C1F5404B417A}" presName="Name19" presStyleLbl="parChTrans1D3" presStyleIdx="5" presStyleCnt="6"/>
      <dgm:spPr/>
      <dgm:t>
        <a:bodyPr/>
        <a:lstStyle/>
        <a:p>
          <a:endParaRPr lang="ru-RU"/>
        </a:p>
      </dgm:t>
    </dgm:pt>
    <dgm:pt modelId="{C4D2D9DC-3F10-40D6-8AD7-928524EAFA03}" type="pres">
      <dgm:prSet presAssocID="{8FBF045B-3402-4F79-B9D3-C2FF057637AD}" presName="Name21" presStyleCnt="0"/>
      <dgm:spPr/>
    </dgm:pt>
    <dgm:pt modelId="{A9E769C5-7DB0-4432-8365-40557501637C}" type="pres">
      <dgm:prSet presAssocID="{8FBF045B-3402-4F79-B9D3-C2FF057637AD}" presName="level2Shape" presStyleLbl="node3" presStyleIdx="5" presStyleCnt="6"/>
      <dgm:spPr/>
      <dgm:t>
        <a:bodyPr/>
        <a:lstStyle/>
        <a:p>
          <a:endParaRPr lang="ru-RU"/>
        </a:p>
      </dgm:t>
    </dgm:pt>
    <dgm:pt modelId="{4A99952E-6E94-415A-84B0-0B7076453850}" type="pres">
      <dgm:prSet presAssocID="{8FBF045B-3402-4F79-B9D3-C2FF057637AD}" presName="hierChild3" presStyleCnt="0"/>
      <dgm:spPr/>
    </dgm:pt>
    <dgm:pt modelId="{B37D2A11-C498-425A-BCDA-BB91409F4852}" type="pres">
      <dgm:prSet presAssocID="{19149555-F7A5-4EA2-B76E-BCEE4ED319B5}" presName="Name19" presStyleLbl="parChTrans1D2" presStyleIdx="2" presStyleCnt="3"/>
      <dgm:spPr/>
      <dgm:t>
        <a:bodyPr/>
        <a:lstStyle/>
        <a:p>
          <a:endParaRPr lang="ru-RU"/>
        </a:p>
      </dgm:t>
    </dgm:pt>
    <dgm:pt modelId="{200A2C76-2D03-4D67-8184-73162FA1161C}" type="pres">
      <dgm:prSet presAssocID="{383FCB6B-AEDB-4E8E-931F-2A727178F1DE}" presName="Name21" presStyleCnt="0"/>
      <dgm:spPr/>
    </dgm:pt>
    <dgm:pt modelId="{65A636EB-F3E8-4DE8-8F37-89C399D2E641}" type="pres">
      <dgm:prSet presAssocID="{383FCB6B-AEDB-4E8E-931F-2A727178F1DE}" presName="level2Shape" presStyleLbl="node2" presStyleIdx="2" presStyleCnt="3" custLinFactNeighborX="-1042" custLinFactNeighborY="-859"/>
      <dgm:spPr/>
      <dgm:t>
        <a:bodyPr/>
        <a:lstStyle/>
        <a:p>
          <a:endParaRPr lang="ru-RU"/>
        </a:p>
      </dgm:t>
    </dgm:pt>
    <dgm:pt modelId="{94AA300D-F65C-49A7-A8A7-D974518DFE60}" type="pres">
      <dgm:prSet presAssocID="{383FCB6B-AEDB-4E8E-931F-2A727178F1DE}" presName="hierChild3" presStyleCnt="0"/>
      <dgm:spPr/>
    </dgm:pt>
    <dgm:pt modelId="{3045AB49-12CC-446A-959E-7A71E7974F2F}" type="pres">
      <dgm:prSet presAssocID="{A49C682B-DD74-4844-8302-7599893DAA42}" presName="bgShapesFlow" presStyleCnt="0"/>
      <dgm:spPr/>
    </dgm:pt>
  </dgm:ptLst>
  <dgm:cxnLst>
    <dgm:cxn modelId="{F8F75845-9725-40C4-ACD3-3C0B625E67B3}" type="presOf" srcId="{3550611F-EEB1-48FA-B484-15C3F79989E9}" destId="{555AFE48-B624-4311-A3BE-82AD5F8465B9}" srcOrd="0" destOrd="0" presId="urn:microsoft.com/office/officeart/2005/8/layout/hierarchy6"/>
    <dgm:cxn modelId="{33E806E4-25AD-4E58-B4E9-46A92C8C69F1}" type="presOf" srcId="{27149E5D-E3E1-44B7-86D8-D59C3920738E}" destId="{5396FFB3-F999-4B4D-B017-1972C16BF47F}" srcOrd="0" destOrd="0" presId="urn:microsoft.com/office/officeart/2005/8/layout/hierarchy6"/>
    <dgm:cxn modelId="{142DDC57-2789-45AF-8A2E-E64C6C8AEC51}" srcId="{A49C682B-DD74-4844-8302-7599893DAA42}" destId="{4AE6FB6D-6A31-4D77-BB4B-A352C3970375}" srcOrd="0" destOrd="0" parTransId="{9D5C8F21-AD2F-424D-A2A8-A81241C3E112}" sibTransId="{738C4338-5106-40F9-9B86-8FC3DF6D601C}"/>
    <dgm:cxn modelId="{039DDF19-6370-42E8-977A-164ACA097EBE}" srcId="{2AD8DCD4-5F63-41CD-9B37-ED51F2B0D92B}" destId="{C2122651-070C-446F-B5D6-C2A415CB788F}" srcOrd="0" destOrd="0" parTransId="{1DC543AD-6C67-4CF3-B03B-2D4AF0267466}" sibTransId="{3F5BF1C7-EBC6-4D8D-881C-1907BCFB6ADD}"/>
    <dgm:cxn modelId="{10E1C359-4D4A-461C-BE59-6D2C478A7CEE}" type="presOf" srcId="{5D3062E8-2216-4338-B6A7-E7CE6DAD6285}" destId="{65A3453D-C1BF-40C5-9F0E-E0B4D2E4A84C}" srcOrd="0" destOrd="0" presId="urn:microsoft.com/office/officeart/2005/8/layout/hierarchy6"/>
    <dgm:cxn modelId="{D9B96D28-89DE-43E5-99D0-C45982F529E6}" type="presOf" srcId="{60C2688C-4162-42ED-99B8-67FE78F74BB1}" destId="{D76DA70A-CEEC-42C3-9B3B-1720AD94A9D6}" srcOrd="0" destOrd="0" presId="urn:microsoft.com/office/officeart/2005/8/layout/hierarchy6"/>
    <dgm:cxn modelId="{72BD1818-591F-4B89-8C9E-89405BDBCE7F}" srcId="{2AD8DCD4-5F63-41CD-9B37-ED51F2B0D92B}" destId="{7EF40165-7715-4EC2-94FE-550DBAA5B3FC}" srcOrd="1" destOrd="0" parTransId="{C392C2C4-E44E-4889-B6E9-6E2C1CECC283}" sibTransId="{03CEC80C-9466-4537-A2A4-8E6F2BEBBF9F}"/>
    <dgm:cxn modelId="{2978177F-5CC7-4209-93A5-80B46C746B49}" type="presOf" srcId="{A49C682B-DD74-4844-8302-7599893DAA42}" destId="{226641CF-53B6-4151-9508-2F391B985436}" srcOrd="0" destOrd="0" presId="urn:microsoft.com/office/officeart/2005/8/layout/hierarchy6"/>
    <dgm:cxn modelId="{DF9261B3-7F17-4FEE-B086-A2D50102D8C4}" srcId="{4AE6FB6D-6A31-4D77-BB4B-A352C3970375}" destId="{2AD8DCD4-5F63-41CD-9B37-ED51F2B0D92B}" srcOrd="0" destOrd="0" parTransId="{60C2688C-4162-42ED-99B8-67FE78F74BB1}" sibTransId="{E3135929-CD4B-4EDA-8E0C-AD29AB49A9E6}"/>
    <dgm:cxn modelId="{383777D4-E784-4773-B3FD-960B5B08E792}" type="presOf" srcId="{2AD8DCD4-5F63-41CD-9B37-ED51F2B0D92B}" destId="{0010744F-2049-4516-874B-AB8103D89022}" srcOrd="0" destOrd="0" presId="urn:microsoft.com/office/officeart/2005/8/layout/hierarchy6"/>
    <dgm:cxn modelId="{33BE15D1-8016-4EF5-A5B4-B945EF74FB84}" srcId="{4AE6FB6D-6A31-4D77-BB4B-A352C3970375}" destId="{2D564DAD-BA5F-4839-B784-1A0430CF6F41}" srcOrd="1" destOrd="0" parTransId="{27149E5D-E3E1-44B7-86D8-D59C3920738E}" sibTransId="{92FB6478-9510-4AD7-BF47-807883A7571B}"/>
    <dgm:cxn modelId="{A8A1715F-3089-47B7-AD6B-967AA006B1FF}" type="presOf" srcId="{32B089F1-4710-4581-816A-2CC2E111A739}" destId="{1567CB62-772F-4FC0-97B1-15844AC1E480}" srcOrd="0" destOrd="0" presId="urn:microsoft.com/office/officeart/2005/8/layout/hierarchy6"/>
    <dgm:cxn modelId="{019A556A-1683-4718-8B84-EFEF18A2BC07}" type="presOf" srcId="{C392C2C4-E44E-4889-B6E9-6E2C1CECC283}" destId="{3F5A8F12-D87F-482E-9E98-BCE66EB159E2}" srcOrd="0" destOrd="0" presId="urn:microsoft.com/office/officeart/2005/8/layout/hierarchy6"/>
    <dgm:cxn modelId="{2049630C-173D-45D1-B121-B5B2C56E9C57}" srcId="{2D564DAD-BA5F-4839-B784-1A0430CF6F41}" destId="{0C85F9DF-B062-49ED-BE98-08223AAFD835}" srcOrd="1" destOrd="0" parTransId="{F01362AA-D644-4B10-AB64-03B48ABDD5D6}" sibTransId="{E8D5C697-45B5-4698-AFD4-52E0663464FE}"/>
    <dgm:cxn modelId="{390FD6CB-4351-445E-9D20-7BE1B2F36A5C}" type="presOf" srcId="{0C85F9DF-B062-49ED-BE98-08223AAFD835}" destId="{0C800771-E3DC-4C5D-86B7-176B115E9397}" srcOrd="0" destOrd="0" presId="urn:microsoft.com/office/officeart/2005/8/layout/hierarchy6"/>
    <dgm:cxn modelId="{85ED657A-2195-4A94-8AEF-3FA8258C3A37}" srcId="{4AE6FB6D-6A31-4D77-BB4B-A352C3970375}" destId="{383FCB6B-AEDB-4E8E-931F-2A727178F1DE}" srcOrd="2" destOrd="0" parTransId="{19149555-F7A5-4EA2-B76E-BCEE4ED319B5}" sibTransId="{B13C8712-2979-4CEE-8A7C-430176DC7CBF}"/>
    <dgm:cxn modelId="{6FC6294A-DE00-4DBC-A576-3EE4A2EBABDE}" type="presOf" srcId="{C2122651-070C-446F-B5D6-C2A415CB788F}" destId="{F2ECAF7C-4523-447F-98B1-8985D7051EA3}" srcOrd="0" destOrd="0" presId="urn:microsoft.com/office/officeart/2005/8/layout/hierarchy6"/>
    <dgm:cxn modelId="{96C41B7B-A2B4-4776-93C3-4D30B9B52BF0}" type="presOf" srcId="{0D3DBBD7-39D8-43A4-A524-FA2EB4AEAAC4}" destId="{490B671A-4B27-4834-B0CD-261E39FC1490}" srcOrd="0" destOrd="0" presId="urn:microsoft.com/office/officeart/2005/8/layout/hierarchy6"/>
    <dgm:cxn modelId="{F0DF75B6-DC4B-4C6E-9E59-F80A748F505D}" type="presOf" srcId="{4AE6FB6D-6A31-4D77-BB4B-A352C3970375}" destId="{795FB7AF-E6DA-4520-ADE9-A6E8BCDED9E1}" srcOrd="0" destOrd="0" presId="urn:microsoft.com/office/officeart/2005/8/layout/hierarchy6"/>
    <dgm:cxn modelId="{D517EA09-FA7A-4ECF-ABE1-614E34CE6A13}" type="presOf" srcId="{FB0283A6-E7A7-4F22-92E8-C1F5404B417A}" destId="{00C05CF9-F84D-475B-A5EF-46FE5A609995}" srcOrd="0" destOrd="0" presId="urn:microsoft.com/office/officeart/2005/8/layout/hierarchy6"/>
    <dgm:cxn modelId="{F36D8FB4-10DB-4AA1-A356-E7F87DA0A327}" type="presOf" srcId="{19149555-F7A5-4EA2-B76E-BCEE4ED319B5}" destId="{B37D2A11-C498-425A-BCDA-BB91409F4852}" srcOrd="0" destOrd="0" presId="urn:microsoft.com/office/officeart/2005/8/layout/hierarchy6"/>
    <dgm:cxn modelId="{4D30ABAD-AC41-4EE6-9228-7C47CBD54C39}" type="presOf" srcId="{8FBF045B-3402-4F79-B9D3-C2FF057637AD}" destId="{A9E769C5-7DB0-4432-8365-40557501637C}" srcOrd="0" destOrd="0" presId="urn:microsoft.com/office/officeart/2005/8/layout/hierarchy6"/>
    <dgm:cxn modelId="{8EC5EFC9-ED52-4524-9437-17165163D234}" srcId="{2D564DAD-BA5F-4839-B784-1A0430CF6F41}" destId="{8FBF045B-3402-4F79-B9D3-C2FF057637AD}" srcOrd="2" destOrd="0" parTransId="{FB0283A6-E7A7-4F22-92E8-C1F5404B417A}" sibTransId="{00565363-F6DF-41F9-AD44-0E25B7B1834F}"/>
    <dgm:cxn modelId="{A6558285-C639-472D-9B88-6AB942C33233}" type="presOf" srcId="{7EF40165-7715-4EC2-94FE-550DBAA5B3FC}" destId="{382EC8F8-EDE8-4D03-82A0-FCC369349BE4}" srcOrd="0" destOrd="0" presId="urn:microsoft.com/office/officeart/2005/8/layout/hierarchy6"/>
    <dgm:cxn modelId="{106E7DBC-42BD-4864-96B8-934E3C6A22C8}" srcId="{2AD8DCD4-5F63-41CD-9B37-ED51F2B0D92B}" destId="{5D3062E8-2216-4338-B6A7-E7CE6DAD6285}" srcOrd="2" destOrd="0" parTransId="{32B089F1-4710-4581-816A-2CC2E111A739}" sibTransId="{7F87B4E9-C654-4B4C-B5DA-1CADB1F5B47F}"/>
    <dgm:cxn modelId="{2D5E166F-516A-432B-A794-F76823ACF279}" type="presOf" srcId="{2D564DAD-BA5F-4839-B784-1A0430CF6F41}" destId="{1315F495-B327-48B0-B7C9-9769AE5AF12C}" srcOrd="0" destOrd="0" presId="urn:microsoft.com/office/officeart/2005/8/layout/hierarchy6"/>
    <dgm:cxn modelId="{4430EE7B-C31A-4B55-8695-D5C980CD38CB}" type="presOf" srcId="{F01362AA-D644-4B10-AB64-03B48ABDD5D6}" destId="{CC41B540-24C6-44DF-8ADF-6FEC311A5A7C}" srcOrd="0" destOrd="0" presId="urn:microsoft.com/office/officeart/2005/8/layout/hierarchy6"/>
    <dgm:cxn modelId="{A4D48FF5-F85C-4489-8200-10C739864670}" type="presOf" srcId="{383FCB6B-AEDB-4E8E-931F-2A727178F1DE}" destId="{65A636EB-F3E8-4DE8-8F37-89C399D2E641}" srcOrd="0" destOrd="0" presId="urn:microsoft.com/office/officeart/2005/8/layout/hierarchy6"/>
    <dgm:cxn modelId="{C8C9E8D1-83CB-4836-A665-7B9796C875BA}" type="presOf" srcId="{1DC543AD-6C67-4CF3-B03B-2D4AF0267466}" destId="{A75FF65B-4E9D-4651-BFD8-B5754BF3F46B}" srcOrd="0" destOrd="0" presId="urn:microsoft.com/office/officeart/2005/8/layout/hierarchy6"/>
    <dgm:cxn modelId="{4722A106-F633-45C7-85AE-99E32C0B83A1}" srcId="{2D564DAD-BA5F-4839-B784-1A0430CF6F41}" destId="{3550611F-EEB1-48FA-B484-15C3F79989E9}" srcOrd="0" destOrd="0" parTransId="{0D3DBBD7-39D8-43A4-A524-FA2EB4AEAAC4}" sibTransId="{B4389684-E882-44F7-B73D-3D48114817C6}"/>
    <dgm:cxn modelId="{BF8DF790-C26C-493C-87BF-744886D2717A}" type="presParOf" srcId="{226641CF-53B6-4151-9508-2F391B985436}" destId="{2AAB52CF-4CE0-4163-B1DB-7237B6B64AC0}" srcOrd="0" destOrd="0" presId="urn:microsoft.com/office/officeart/2005/8/layout/hierarchy6"/>
    <dgm:cxn modelId="{A4693D66-3EE7-4C63-B176-94E4A6CAE8E9}" type="presParOf" srcId="{2AAB52CF-4CE0-4163-B1DB-7237B6B64AC0}" destId="{09DA8C93-7018-40F6-B7C7-C3014FC20995}" srcOrd="0" destOrd="0" presId="urn:microsoft.com/office/officeart/2005/8/layout/hierarchy6"/>
    <dgm:cxn modelId="{21B55AB2-B245-476B-A42B-3A346CD2B994}" type="presParOf" srcId="{09DA8C93-7018-40F6-B7C7-C3014FC20995}" destId="{E40DBEFC-4A60-4836-8DB8-90F02BEF7BAB}" srcOrd="0" destOrd="0" presId="urn:microsoft.com/office/officeart/2005/8/layout/hierarchy6"/>
    <dgm:cxn modelId="{C6F2A793-BBCF-4619-A1D9-D73E02CF0FF2}" type="presParOf" srcId="{E40DBEFC-4A60-4836-8DB8-90F02BEF7BAB}" destId="{795FB7AF-E6DA-4520-ADE9-A6E8BCDED9E1}" srcOrd="0" destOrd="0" presId="urn:microsoft.com/office/officeart/2005/8/layout/hierarchy6"/>
    <dgm:cxn modelId="{66CDFE81-0F33-427F-B98B-2E5862569665}" type="presParOf" srcId="{E40DBEFC-4A60-4836-8DB8-90F02BEF7BAB}" destId="{C8F8980F-D67C-4C25-8023-43D5AB8EEA7D}" srcOrd="1" destOrd="0" presId="urn:microsoft.com/office/officeart/2005/8/layout/hierarchy6"/>
    <dgm:cxn modelId="{13F6BBE3-EDFF-4C70-838D-3AD31961C5DB}" type="presParOf" srcId="{C8F8980F-D67C-4C25-8023-43D5AB8EEA7D}" destId="{D76DA70A-CEEC-42C3-9B3B-1720AD94A9D6}" srcOrd="0" destOrd="0" presId="urn:microsoft.com/office/officeart/2005/8/layout/hierarchy6"/>
    <dgm:cxn modelId="{85EACD5A-462B-470D-9164-514FC02D37CA}" type="presParOf" srcId="{C8F8980F-D67C-4C25-8023-43D5AB8EEA7D}" destId="{44CD808E-053B-4B6B-A01B-4194ED970ED8}" srcOrd="1" destOrd="0" presId="urn:microsoft.com/office/officeart/2005/8/layout/hierarchy6"/>
    <dgm:cxn modelId="{F53CC0E3-5FD7-483A-8BCB-7E3C6ABAFCFC}" type="presParOf" srcId="{44CD808E-053B-4B6B-A01B-4194ED970ED8}" destId="{0010744F-2049-4516-874B-AB8103D89022}" srcOrd="0" destOrd="0" presId="urn:microsoft.com/office/officeart/2005/8/layout/hierarchy6"/>
    <dgm:cxn modelId="{9459B760-5705-4B34-8929-F8C166CB53FA}" type="presParOf" srcId="{44CD808E-053B-4B6B-A01B-4194ED970ED8}" destId="{BFA349EB-4325-4207-BF9E-20B1435D919B}" srcOrd="1" destOrd="0" presId="urn:microsoft.com/office/officeart/2005/8/layout/hierarchy6"/>
    <dgm:cxn modelId="{8BBB523B-27F9-41FF-83C7-05DA591B53B2}" type="presParOf" srcId="{BFA349EB-4325-4207-BF9E-20B1435D919B}" destId="{A75FF65B-4E9D-4651-BFD8-B5754BF3F46B}" srcOrd="0" destOrd="0" presId="urn:microsoft.com/office/officeart/2005/8/layout/hierarchy6"/>
    <dgm:cxn modelId="{3B60770A-484A-46B2-9E31-A300D737A4B1}" type="presParOf" srcId="{BFA349EB-4325-4207-BF9E-20B1435D919B}" destId="{7B08B97A-608E-4E86-81CA-CD9D48CAC0E1}" srcOrd="1" destOrd="0" presId="urn:microsoft.com/office/officeart/2005/8/layout/hierarchy6"/>
    <dgm:cxn modelId="{F0A82ECE-367F-40E1-B244-A4E3A050A457}" type="presParOf" srcId="{7B08B97A-608E-4E86-81CA-CD9D48CAC0E1}" destId="{F2ECAF7C-4523-447F-98B1-8985D7051EA3}" srcOrd="0" destOrd="0" presId="urn:microsoft.com/office/officeart/2005/8/layout/hierarchy6"/>
    <dgm:cxn modelId="{4D29A9B6-647A-459B-A962-C3C17A32CB3A}" type="presParOf" srcId="{7B08B97A-608E-4E86-81CA-CD9D48CAC0E1}" destId="{59A7E8BA-F143-4DF0-8B7C-482B8826EDE9}" srcOrd="1" destOrd="0" presId="urn:microsoft.com/office/officeart/2005/8/layout/hierarchy6"/>
    <dgm:cxn modelId="{0584F579-14FE-4850-90BB-4E5AF45DE4B2}" type="presParOf" srcId="{BFA349EB-4325-4207-BF9E-20B1435D919B}" destId="{3F5A8F12-D87F-482E-9E98-BCE66EB159E2}" srcOrd="2" destOrd="0" presId="urn:microsoft.com/office/officeart/2005/8/layout/hierarchy6"/>
    <dgm:cxn modelId="{F538EDD7-3AD7-4762-B7C8-6260C85527A7}" type="presParOf" srcId="{BFA349EB-4325-4207-BF9E-20B1435D919B}" destId="{F910E919-4484-4B48-AD70-78511C4F0D1D}" srcOrd="3" destOrd="0" presId="urn:microsoft.com/office/officeart/2005/8/layout/hierarchy6"/>
    <dgm:cxn modelId="{F6D346E5-51FA-49B1-9297-0028D5B8FE30}" type="presParOf" srcId="{F910E919-4484-4B48-AD70-78511C4F0D1D}" destId="{382EC8F8-EDE8-4D03-82A0-FCC369349BE4}" srcOrd="0" destOrd="0" presId="urn:microsoft.com/office/officeart/2005/8/layout/hierarchy6"/>
    <dgm:cxn modelId="{74798640-0D74-4101-B4F0-3E2662DF89EE}" type="presParOf" srcId="{F910E919-4484-4B48-AD70-78511C4F0D1D}" destId="{B0FD8ACA-8969-4200-A6BC-23CCC48651C0}" srcOrd="1" destOrd="0" presId="urn:microsoft.com/office/officeart/2005/8/layout/hierarchy6"/>
    <dgm:cxn modelId="{D5E7D051-9C0B-4754-A83B-A86BB64363EC}" type="presParOf" srcId="{BFA349EB-4325-4207-BF9E-20B1435D919B}" destId="{1567CB62-772F-4FC0-97B1-15844AC1E480}" srcOrd="4" destOrd="0" presId="urn:microsoft.com/office/officeart/2005/8/layout/hierarchy6"/>
    <dgm:cxn modelId="{31AD253F-F6F5-4215-8335-C5407C8ED73E}" type="presParOf" srcId="{BFA349EB-4325-4207-BF9E-20B1435D919B}" destId="{BBE30AC9-4906-42A9-A49D-DECFF5EF6553}" srcOrd="5" destOrd="0" presId="urn:microsoft.com/office/officeart/2005/8/layout/hierarchy6"/>
    <dgm:cxn modelId="{117121FC-A719-4A68-946C-04E5F19D882C}" type="presParOf" srcId="{BBE30AC9-4906-42A9-A49D-DECFF5EF6553}" destId="{65A3453D-C1BF-40C5-9F0E-E0B4D2E4A84C}" srcOrd="0" destOrd="0" presId="urn:microsoft.com/office/officeart/2005/8/layout/hierarchy6"/>
    <dgm:cxn modelId="{60FCC17D-197F-4F5A-A936-4345C8BCFC3C}" type="presParOf" srcId="{BBE30AC9-4906-42A9-A49D-DECFF5EF6553}" destId="{CC0B2B5B-3E4A-4845-BD26-76FB9970F9D2}" srcOrd="1" destOrd="0" presId="urn:microsoft.com/office/officeart/2005/8/layout/hierarchy6"/>
    <dgm:cxn modelId="{C8E97A2D-7A64-41C6-A5A9-E0E4D5E964EF}" type="presParOf" srcId="{C8F8980F-D67C-4C25-8023-43D5AB8EEA7D}" destId="{5396FFB3-F999-4B4D-B017-1972C16BF47F}" srcOrd="2" destOrd="0" presId="urn:microsoft.com/office/officeart/2005/8/layout/hierarchy6"/>
    <dgm:cxn modelId="{ACA24D45-BCAE-4C52-8BDA-39192CA7E964}" type="presParOf" srcId="{C8F8980F-D67C-4C25-8023-43D5AB8EEA7D}" destId="{3B0643E8-2021-47E2-B205-2950CE87DA0C}" srcOrd="3" destOrd="0" presId="urn:microsoft.com/office/officeart/2005/8/layout/hierarchy6"/>
    <dgm:cxn modelId="{C9FDCDE6-2FBB-4A13-BCE3-DF0E15917244}" type="presParOf" srcId="{3B0643E8-2021-47E2-B205-2950CE87DA0C}" destId="{1315F495-B327-48B0-B7C9-9769AE5AF12C}" srcOrd="0" destOrd="0" presId="urn:microsoft.com/office/officeart/2005/8/layout/hierarchy6"/>
    <dgm:cxn modelId="{6EDFD615-6FFC-4A9C-9D1E-C31EBAE4E0F1}" type="presParOf" srcId="{3B0643E8-2021-47E2-B205-2950CE87DA0C}" destId="{66D6E91C-AD9D-48FB-9E3C-6DFB76E0759E}" srcOrd="1" destOrd="0" presId="urn:microsoft.com/office/officeart/2005/8/layout/hierarchy6"/>
    <dgm:cxn modelId="{57507C5E-9284-48A3-AFF1-DC8072EE6320}" type="presParOf" srcId="{66D6E91C-AD9D-48FB-9E3C-6DFB76E0759E}" destId="{490B671A-4B27-4834-B0CD-261E39FC1490}" srcOrd="0" destOrd="0" presId="urn:microsoft.com/office/officeart/2005/8/layout/hierarchy6"/>
    <dgm:cxn modelId="{7A8C9AE0-AC58-461E-B910-6781076B097B}" type="presParOf" srcId="{66D6E91C-AD9D-48FB-9E3C-6DFB76E0759E}" destId="{D5A8F2B2-5EBC-430F-B291-B01B05161BC4}" srcOrd="1" destOrd="0" presId="urn:microsoft.com/office/officeart/2005/8/layout/hierarchy6"/>
    <dgm:cxn modelId="{C825E0C6-585A-4EAF-B4AE-13803A649F14}" type="presParOf" srcId="{D5A8F2B2-5EBC-430F-B291-B01B05161BC4}" destId="{555AFE48-B624-4311-A3BE-82AD5F8465B9}" srcOrd="0" destOrd="0" presId="urn:microsoft.com/office/officeart/2005/8/layout/hierarchy6"/>
    <dgm:cxn modelId="{4F3F8B40-472D-46AE-9719-84A43C16EDC3}" type="presParOf" srcId="{D5A8F2B2-5EBC-430F-B291-B01B05161BC4}" destId="{33FE7CAD-7B0B-425A-894B-BD7E2CC1F713}" srcOrd="1" destOrd="0" presId="urn:microsoft.com/office/officeart/2005/8/layout/hierarchy6"/>
    <dgm:cxn modelId="{7CA7CD71-77D7-4CE0-A7B0-7C8DBB7BE0DF}" type="presParOf" srcId="{66D6E91C-AD9D-48FB-9E3C-6DFB76E0759E}" destId="{CC41B540-24C6-44DF-8ADF-6FEC311A5A7C}" srcOrd="2" destOrd="0" presId="urn:microsoft.com/office/officeart/2005/8/layout/hierarchy6"/>
    <dgm:cxn modelId="{64380059-9873-41F1-80C8-428A960B48D2}" type="presParOf" srcId="{66D6E91C-AD9D-48FB-9E3C-6DFB76E0759E}" destId="{A1E7BBDA-83D6-42E1-BE06-6EB93AA89C38}" srcOrd="3" destOrd="0" presId="urn:microsoft.com/office/officeart/2005/8/layout/hierarchy6"/>
    <dgm:cxn modelId="{5BF14711-7563-4750-B305-01C85B7F286D}" type="presParOf" srcId="{A1E7BBDA-83D6-42E1-BE06-6EB93AA89C38}" destId="{0C800771-E3DC-4C5D-86B7-176B115E9397}" srcOrd="0" destOrd="0" presId="urn:microsoft.com/office/officeart/2005/8/layout/hierarchy6"/>
    <dgm:cxn modelId="{0AE80935-6F16-4F9F-BE20-8E3B52BA727B}" type="presParOf" srcId="{A1E7BBDA-83D6-42E1-BE06-6EB93AA89C38}" destId="{0AE7500B-D6CA-40B0-A777-3807199A7F62}" srcOrd="1" destOrd="0" presId="urn:microsoft.com/office/officeart/2005/8/layout/hierarchy6"/>
    <dgm:cxn modelId="{EBD5FDBE-159B-4902-9811-3E38CCA39FE8}" type="presParOf" srcId="{66D6E91C-AD9D-48FB-9E3C-6DFB76E0759E}" destId="{00C05CF9-F84D-475B-A5EF-46FE5A609995}" srcOrd="4" destOrd="0" presId="urn:microsoft.com/office/officeart/2005/8/layout/hierarchy6"/>
    <dgm:cxn modelId="{F3D164FA-A7D2-4074-8217-BAE7B21C3E6E}" type="presParOf" srcId="{66D6E91C-AD9D-48FB-9E3C-6DFB76E0759E}" destId="{C4D2D9DC-3F10-40D6-8AD7-928524EAFA03}" srcOrd="5" destOrd="0" presId="urn:microsoft.com/office/officeart/2005/8/layout/hierarchy6"/>
    <dgm:cxn modelId="{88102D33-8D1E-442D-875F-181BE6FE0E73}" type="presParOf" srcId="{C4D2D9DC-3F10-40D6-8AD7-928524EAFA03}" destId="{A9E769C5-7DB0-4432-8365-40557501637C}" srcOrd="0" destOrd="0" presId="urn:microsoft.com/office/officeart/2005/8/layout/hierarchy6"/>
    <dgm:cxn modelId="{1A63C03A-9E9C-499D-9860-D3E5A052812F}" type="presParOf" srcId="{C4D2D9DC-3F10-40D6-8AD7-928524EAFA03}" destId="{4A99952E-6E94-415A-84B0-0B7076453850}" srcOrd="1" destOrd="0" presId="urn:microsoft.com/office/officeart/2005/8/layout/hierarchy6"/>
    <dgm:cxn modelId="{D77FD4CA-370E-4EBC-9EA6-6BD35DD17D51}" type="presParOf" srcId="{C8F8980F-D67C-4C25-8023-43D5AB8EEA7D}" destId="{B37D2A11-C498-425A-BCDA-BB91409F4852}" srcOrd="4" destOrd="0" presId="urn:microsoft.com/office/officeart/2005/8/layout/hierarchy6"/>
    <dgm:cxn modelId="{101AEBE8-66A4-46B5-B30C-09076C56D1D4}" type="presParOf" srcId="{C8F8980F-D67C-4C25-8023-43D5AB8EEA7D}" destId="{200A2C76-2D03-4D67-8184-73162FA1161C}" srcOrd="5" destOrd="0" presId="urn:microsoft.com/office/officeart/2005/8/layout/hierarchy6"/>
    <dgm:cxn modelId="{801703A7-3EF9-4B43-A61E-BCEB0B555D25}" type="presParOf" srcId="{200A2C76-2D03-4D67-8184-73162FA1161C}" destId="{65A636EB-F3E8-4DE8-8F37-89C399D2E641}" srcOrd="0" destOrd="0" presId="urn:microsoft.com/office/officeart/2005/8/layout/hierarchy6"/>
    <dgm:cxn modelId="{3C5F154C-4B7A-4207-8A67-C37B559B0A46}" type="presParOf" srcId="{200A2C76-2D03-4D67-8184-73162FA1161C}" destId="{94AA300D-F65C-49A7-A8A7-D974518DFE60}" srcOrd="1" destOrd="0" presId="urn:microsoft.com/office/officeart/2005/8/layout/hierarchy6"/>
    <dgm:cxn modelId="{0D736742-1A78-4320-861D-C6F74F107D26}" type="presParOf" srcId="{226641CF-53B6-4151-9508-2F391B985436}" destId="{3045AB49-12CC-446A-959E-7A71E7974F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9C682B-DD74-4844-8302-7599893DAA4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4AE6FB6D-6A31-4D77-BB4B-A352C3970375}">
      <dgm:prSet phldrT="[Текст]"/>
      <dgm:spPr/>
      <dgm:t>
        <a:bodyPr/>
        <a:lstStyle/>
        <a:p>
          <a:r>
            <a:rPr lang="en-US" dirty="0" err="1" smtClean="0"/>
            <a:t>wf_reg</a:t>
          </a:r>
          <a:r>
            <a:rPr lang="en-US" dirty="0" smtClean="0"/>
            <a:t>_&lt;source&gt;_daily</a:t>
          </a:r>
          <a:endParaRPr lang="ru-RU" dirty="0"/>
        </a:p>
      </dgm:t>
    </dgm:pt>
    <dgm:pt modelId="{9D5C8F21-AD2F-424D-A2A8-A81241C3E112}" type="parTrans" cxnId="{142DDC57-2789-45AF-8A2E-E64C6C8AEC51}">
      <dgm:prSet/>
      <dgm:spPr/>
      <dgm:t>
        <a:bodyPr/>
        <a:lstStyle/>
        <a:p>
          <a:endParaRPr lang="ru-RU"/>
        </a:p>
      </dgm:t>
    </dgm:pt>
    <dgm:pt modelId="{738C4338-5106-40F9-9B86-8FC3DF6D601C}" type="sibTrans" cxnId="{142DDC57-2789-45AF-8A2E-E64C6C8AEC51}">
      <dgm:prSet/>
      <dgm:spPr/>
      <dgm:t>
        <a:bodyPr/>
        <a:lstStyle/>
        <a:p>
          <a:endParaRPr lang="ru-RU"/>
        </a:p>
      </dgm:t>
    </dgm:pt>
    <dgm:pt modelId="{2AD8DCD4-5F63-41CD-9B37-ED51F2B0D92B}">
      <dgm:prSet phldrT="[Текст]"/>
      <dgm:spPr/>
      <dgm:t>
        <a:bodyPr/>
        <a:lstStyle/>
        <a:p>
          <a:r>
            <a:rPr lang="en-US" dirty="0" smtClean="0"/>
            <a:t>dictionary</a:t>
          </a:r>
          <a:endParaRPr lang="ru-RU" dirty="0"/>
        </a:p>
      </dgm:t>
    </dgm:pt>
    <dgm:pt modelId="{E3135929-CD4B-4EDA-8E0C-AD29AB49A9E6}" type="sibTrans" cxnId="{DF9261B3-7F17-4FEE-B086-A2D50102D8C4}">
      <dgm:prSet/>
      <dgm:spPr/>
      <dgm:t>
        <a:bodyPr/>
        <a:lstStyle/>
        <a:p>
          <a:endParaRPr lang="ru-RU"/>
        </a:p>
      </dgm:t>
    </dgm:pt>
    <dgm:pt modelId="{60C2688C-4162-42ED-99B8-67FE78F74BB1}" type="parTrans" cxnId="{DF9261B3-7F17-4FEE-B086-A2D50102D8C4}">
      <dgm:prSet/>
      <dgm:spPr/>
      <dgm:t>
        <a:bodyPr/>
        <a:lstStyle/>
        <a:p>
          <a:endParaRPr lang="ru-RU"/>
        </a:p>
      </dgm:t>
    </dgm:pt>
    <dgm:pt modelId="{2D564DAD-BA5F-4839-B784-1A0430CF6F41}">
      <dgm:prSet phldrT="[Текст]"/>
      <dgm:spPr/>
      <dgm:t>
        <a:bodyPr/>
        <a:lstStyle/>
        <a:p>
          <a:r>
            <a:rPr lang="en-US" dirty="0" smtClean="0"/>
            <a:t>facts</a:t>
          </a:r>
          <a:endParaRPr lang="ru-RU" dirty="0"/>
        </a:p>
      </dgm:t>
    </dgm:pt>
    <dgm:pt modelId="{92FB6478-9510-4AD7-BF47-807883A7571B}" type="sibTrans" cxnId="{33BE15D1-8016-4EF5-A5B4-B945EF74FB84}">
      <dgm:prSet/>
      <dgm:spPr/>
      <dgm:t>
        <a:bodyPr/>
        <a:lstStyle/>
        <a:p>
          <a:endParaRPr lang="ru-RU"/>
        </a:p>
      </dgm:t>
    </dgm:pt>
    <dgm:pt modelId="{27149E5D-E3E1-44B7-86D8-D59C3920738E}" type="parTrans" cxnId="{33BE15D1-8016-4EF5-A5B4-B945EF74FB84}">
      <dgm:prSet/>
      <dgm:spPr/>
      <dgm:t>
        <a:bodyPr/>
        <a:lstStyle/>
        <a:p>
          <a:endParaRPr lang="ru-RU"/>
        </a:p>
      </dgm:t>
    </dgm:pt>
    <dgm:pt modelId="{383FCB6B-AEDB-4E8E-931F-2A727178F1DE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B13C8712-2979-4CEE-8A7C-430176DC7CBF}" type="sibTrans" cxnId="{85ED657A-2195-4A94-8AEF-3FA8258C3A37}">
      <dgm:prSet/>
      <dgm:spPr/>
      <dgm:t>
        <a:bodyPr/>
        <a:lstStyle/>
        <a:p>
          <a:endParaRPr lang="ru-RU"/>
        </a:p>
      </dgm:t>
    </dgm:pt>
    <dgm:pt modelId="{19149555-F7A5-4EA2-B76E-BCEE4ED319B5}" type="parTrans" cxnId="{85ED657A-2195-4A94-8AEF-3FA8258C3A37}">
      <dgm:prSet/>
      <dgm:spPr/>
      <dgm:t>
        <a:bodyPr/>
        <a:lstStyle/>
        <a:p>
          <a:endParaRPr lang="ru-RU"/>
        </a:p>
      </dgm:t>
    </dgm:pt>
    <dgm:pt modelId="{C2122651-070C-446F-B5D6-C2A415CB788F}">
      <dgm:prSet phldrT="[Текст]"/>
      <dgm:spPr/>
      <dgm:t>
        <a:bodyPr/>
        <a:lstStyle/>
        <a:p>
          <a:r>
            <a:rPr lang="en-US" dirty="0" smtClean="0"/>
            <a:t>atom 1</a:t>
          </a:r>
          <a:endParaRPr lang="ru-RU" dirty="0"/>
        </a:p>
      </dgm:t>
    </dgm:pt>
    <dgm:pt modelId="{1DC543AD-6C67-4CF3-B03B-2D4AF0267466}" type="parTrans" cxnId="{039DDF19-6370-42E8-977A-164ACA097EBE}">
      <dgm:prSet/>
      <dgm:spPr/>
      <dgm:t>
        <a:bodyPr/>
        <a:lstStyle/>
        <a:p>
          <a:endParaRPr lang="ru-RU"/>
        </a:p>
      </dgm:t>
    </dgm:pt>
    <dgm:pt modelId="{3F5BF1C7-EBC6-4D8D-881C-1907BCFB6ADD}" type="sibTrans" cxnId="{039DDF19-6370-42E8-977A-164ACA097EBE}">
      <dgm:prSet/>
      <dgm:spPr/>
      <dgm:t>
        <a:bodyPr/>
        <a:lstStyle/>
        <a:p>
          <a:endParaRPr lang="ru-RU"/>
        </a:p>
      </dgm:t>
    </dgm:pt>
    <dgm:pt modelId="{7EF40165-7715-4EC2-94FE-550DBAA5B3FC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C392C2C4-E44E-4889-B6E9-6E2C1CECC283}" type="parTrans" cxnId="{72BD1818-591F-4B89-8C9E-89405BDBCE7F}">
      <dgm:prSet/>
      <dgm:spPr/>
      <dgm:t>
        <a:bodyPr/>
        <a:lstStyle/>
        <a:p>
          <a:endParaRPr lang="ru-RU"/>
        </a:p>
      </dgm:t>
    </dgm:pt>
    <dgm:pt modelId="{03CEC80C-9466-4537-A2A4-8E6F2BEBBF9F}" type="sibTrans" cxnId="{72BD1818-591F-4B89-8C9E-89405BDBCE7F}">
      <dgm:prSet/>
      <dgm:spPr/>
      <dgm:t>
        <a:bodyPr/>
        <a:lstStyle/>
        <a:p>
          <a:endParaRPr lang="ru-RU"/>
        </a:p>
      </dgm:t>
    </dgm:pt>
    <dgm:pt modelId="{5D3062E8-2216-4338-B6A7-E7CE6DAD6285}">
      <dgm:prSet phldrT="[Текст]"/>
      <dgm:spPr/>
      <dgm:t>
        <a:bodyPr/>
        <a:lstStyle/>
        <a:p>
          <a:r>
            <a:rPr lang="en-US" dirty="0" smtClean="0"/>
            <a:t>atom x</a:t>
          </a:r>
          <a:endParaRPr lang="ru-RU" dirty="0"/>
        </a:p>
      </dgm:t>
    </dgm:pt>
    <dgm:pt modelId="{32B089F1-4710-4581-816A-2CC2E111A739}" type="parTrans" cxnId="{106E7DBC-42BD-4864-96B8-934E3C6A22C8}">
      <dgm:prSet/>
      <dgm:spPr/>
      <dgm:t>
        <a:bodyPr/>
        <a:lstStyle/>
        <a:p>
          <a:endParaRPr lang="ru-RU"/>
        </a:p>
      </dgm:t>
    </dgm:pt>
    <dgm:pt modelId="{7F87B4E9-C654-4B4C-B5DA-1CADB1F5B47F}" type="sibTrans" cxnId="{106E7DBC-42BD-4864-96B8-934E3C6A22C8}">
      <dgm:prSet/>
      <dgm:spPr/>
      <dgm:t>
        <a:bodyPr/>
        <a:lstStyle/>
        <a:p>
          <a:endParaRPr lang="ru-RU"/>
        </a:p>
      </dgm:t>
    </dgm:pt>
    <dgm:pt modelId="{3550611F-EEB1-48FA-B484-15C3F79989E9}">
      <dgm:prSet phldrT="[Текст]"/>
      <dgm:spPr/>
      <dgm:t>
        <a:bodyPr/>
        <a:lstStyle/>
        <a:p>
          <a:r>
            <a:rPr lang="en-US" dirty="0" smtClean="0"/>
            <a:t>atom 1</a:t>
          </a:r>
          <a:endParaRPr lang="ru-RU" dirty="0"/>
        </a:p>
      </dgm:t>
    </dgm:pt>
    <dgm:pt modelId="{0D3DBBD7-39D8-43A4-A524-FA2EB4AEAAC4}" type="parTrans" cxnId="{4722A106-F633-45C7-85AE-99E32C0B83A1}">
      <dgm:prSet/>
      <dgm:spPr/>
      <dgm:t>
        <a:bodyPr/>
        <a:lstStyle/>
        <a:p>
          <a:endParaRPr lang="ru-RU"/>
        </a:p>
      </dgm:t>
    </dgm:pt>
    <dgm:pt modelId="{B4389684-E882-44F7-B73D-3D48114817C6}" type="sibTrans" cxnId="{4722A106-F633-45C7-85AE-99E32C0B83A1}">
      <dgm:prSet/>
      <dgm:spPr/>
      <dgm:t>
        <a:bodyPr/>
        <a:lstStyle/>
        <a:p>
          <a:endParaRPr lang="ru-RU"/>
        </a:p>
      </dgm:t>
    </dgm:pt>
    <dgm:pt modelId="{0C85F9DF-B062-49ED-BE98-08223AAFD835}">
      <dgm:prSet phldrT="[Текст]"/>
      <dgm:spPr/>
      <dgm:t>
        <a:bodyPr/>
        <a:lstStyle/>
        <a:p>
          <a:r>
            <a:rPr lang="en-US" dirty="0" smtClean="0"/>
            <a:t>…</a:t>
          </a:r>
          <a:endParaRPr lang="ru-RU" dirty="0"/>
        </a:p>
      </dgm:t>
    </dgm:pt>
    <dgm:pt modelId="{F01362AA-D644-4B10-AB64-03B48ABDD5D6}" type="parTrans" cxnId="{2049630C-173D-45D1-B121-B5B2C56E9C57}">
      <dgm:prSet/>
      <dgm:spPr/>
      <dgm:t>
        <a:bodyPr/>
        <a:lstStyle/>
        <a:p>
          <a:endParaRPr lang="ru-RU"/>
        </a:p>
      </dgm:t>
    </dgm:pt>
    <dgm:pt modelId="{E8D5C697-45B5-4698-AFD4-52E0663464FE}" type="sibTrans" cxnId="{2049630C-173D-45D1-B121-B5B2C56E9C57}">
      <dgm:prSet/>
      <dgm:spPr/>
      <dgm:t>
        <a:bodyPr/>
        <a:lstStyle/>
        <a:p>
          <a:endParaRPr lang="ru-RU"/>
        </a:p>
      </dgm:t>
    </dgm:pt>
    <dgm:pt modelId="{8FBF045B-3402-4F79-B9D3-C2FF057637AD}">
      <dgm:prSet phldrT="[Текст]"/>
      <dgm:spPr/>
      <dgm:t>
        <a:bodyPr/>
        <a:lstStyle/>
        <a:p>
          <a:r>
            <a:rPr lang="en-US" dirty="0" smtClean="0"/>
            <a:t>atom n</a:t>
          </a:r>
          <a:endParaRPr lang="ru-RU" dirty="0"/>
        </a:p>
      </dgm:t>
    </dgm:pt>
    <dgm:pt modelId="{FB0283A6-E7A7-4F22-92E8-C1F5404B417A}" type="parTrans" cxnId="{8EC5EFC9-ED52-4524-9437-17165163D234}">
      <dgm:prSet/>
      <dgm:spPr/>
      <dgm:t>
        <a:bodyPr/>
        <a:lstStyle/>
        <a:p>
          <a:endParaRPr lang="ru-RU"/>
        </a:p>
      </dgm:t>
    </dgm:pt>
    <dgm:pt modelId="{00565363-F6DF-41F9-AD44-0E25B7B1834F}" type="sibTrans" cxnId="{8EC5EFC9-ED52-4524-9437-17165163D234}">
      <dgm:prSet/>
      <dgm:spPr/>
      <dgm:t>
        <a:bodyPr/>
        <a:lstStyle/>
        <a:p>
          <a:endParaRPr lang="ru-RU"/>
        </a:p>
      </dgm:t>
    </dgm:pt>
    <dgm:pt modelId="{226641CF-53B6-4151-9508-2F391B985436}" type="pres">
      <dgm:prSet presAssocID="{A49C682B-DD74-4844-8302-7599893DAA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AAB52CF-4CE0-4163-B1DB-7237B6B64AC0}" type="pres">
      <dgm:prSet presAssocID="{A49C682B-DD74-4844-8302-7599893DAA42}" presName="hierFlow" presStyleCnt="0"/>
      <dgm:spPr/>
    </dgm:pt>
    <dgm:pt modelId="{09DA8C93-7018-40F6-B7C7-C3014FC20995}" type="pres">
      <dgm:prSet presAssocID="{A49C682B-DD74-4844-8302-7599893DAA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40DBEFC-4A60-4836-8DB8-90F02BEF7BAB}" type="pres">
      <dgm:prSet presAssocID="{4AE6FB6D-6A31-4D77-BB4B-A352C3970375}" presName="Name14" presStyleCnt="0"/>
      <dgm:spPr/>
    </dgm:pt>
    <dgm:pt modelId="{795FB7AF-E6DA-4520-ADE9-A6E8BCDED9E1}" type="pres">
      <dgm:prSet presAssocID="{4AE6FB6D-6A31-4D77-BB4B-A352C3970375}" presName="level1Shape" presStyleLbl="node0" presStyleIdx="0" presStyleCnt="1">
        <dgm:presLayoutVars>
          <dgm:chPref val="3"/>
        </dgm:presLayoutVars>
      </dgm:prSet>
      <dgm:spPr/>
    </dgm:pt>
    <dgm:pt modelId="{C8F8980F-D67C-4C25-8023-43D5AB8EEA7D}" type="pres">
      <dgm:prSet presAssocID="{4AE6FB6D-6A31-4D77-BB4B-A352C3970375}" presName="hierChild2" presStyleCnt="0"/>
      <dgm:spPr/>
    </dgm:pt>
    <dgm:pt modelId="{D76DA70A-CEEC-42C3-9B3B-1720AD94A9D6}" type="pres">
      <dgm:prSet presAssocID="{60C2688C-4162-42ED-99B8-67FE78F74BB1}" presName="Name19" presStyleLbl="parChTrans1D2" presStyleIdx="0" presStyleCnt="3"/>
      <dgm:spPr/>
    </dgm:pt>
    <dgm:pt modelId="{44CD808E-053B-4B6B-A01B-4194ED970ED8}" type="pres">
      <dgm:prSet presAssocID="{2AD8DCD4-5F63-41CD-9B37-ED51F2B0D92B}" presName="Name21" presStyleCnt="0"/>
      <dgm:spPr/>
    </dgm:pt>
    <dgm:pt modelId="{0010744F-2049-4516-874B-AB8103D89022}" type="pres">
      <dgm:prSet presAssocID="{2AD8DCD4-5F63-41CD-9B37-ED51F2B0D92B}" presName="level2Shape" presStyleLbl="node2" presStyleIdx="0" presStyleCnt="3"/>
      <dgm:spPr/>
    </dgm:pt>
    <dgm:pt modelId="{BFA349EB-4325-4207-BF9E-20B1435D919B}" type="pres">
      <dgm:prSet presAssocID="{2AD8DCD4-5F63-41CD-9B37-ED51F2B0D92B}" presName="hierChild3" presStyleCnt="0"/>
      <dgm:spPr/>
    </dgm:pt>
    <dgm:pt modelId="{A75FF65B-4E9D-4651-BFD8-B5754BF3F46B}" type="pres">
      <dgm:prSet presAssocID="{1DC543AD-6C67-4CF3-B03B-2D4AF0267466}" presName="Name19" presStyleLbl="parChTrans1D3" presStyleIdx="0" presStyleCnt="6"/>
      <dgm:spPr/>
    </dgm:pt>
    <dgm:pt modelId="{7B08B97A-608E-4E86-81CA-CD9D48CAC0E1}" type="pres">
      <dgm:prSet presAssocID="{C2122651-070C-446F-B5D6-C2A415CB788F}" presName="Name21" presStyleCnt="0"/>
      <dgm:spPr/>
    </dgm:pt>
    <dgm:pt modelId="{F2ECAF7C-4523-447F-98B1-8985D7051EA3}" type="pres">
      <dgm:prSet presAssocID="{C2122651-070C-446F-B5D6-C2A415CB788F}" presName="level2Shape" presStyleLbl="node3" presStyleIdx="0" presStyleCnt="6"/>
      <dgm:spPr/>
    </dgm:pt>
    <dgm:pt modelId="{59A7E8BA-F143-4DF0-8B7C-482B8826EDE9}" type="pres">
      <dgm:prSet presAssocID="{C2122651-070C-446F-B5D6-C2A415CB788F}" presName="hierChild3" presStyleCnt="0"/>
      <dgm:spPr/>
    </dgm:pt>
    <dgm:pt modelId="{3F5A8F12-D87F-482E-9E98-BCE66EB159E2}" type="pres">
      <dgm:prSet presAssocID="{C392C2C4-E44E-4889-B6E9-6E2C1CECC283}" presName="Name19" presStyleLbl="parChTrans1D3" presStyleIdx="1" presStyleCnt="6"/>
      <dgm:spPr/>
    </dgm:pt>
    <dgm:pt modelId="{F910E919-4484-4B48-AD70-78511C4F0D1D}" type="pres">
      <dgm:prSet presAssocID="{7EF40165-7715-4EC2-94FE-550DBAA5B3FC}" presName="Name21" presStyleCnt="0"/>
      <dgm:spPr/>
    </dgm:pt>
    <dgm:pt modelId="{382EC8F8-EDE8-4D03-82A0-FCC369349BE4}" type="pres">
      <dgm:prSet presAssocID="{7EF40165-7715-4EC2-94FE-550DBAA5B3FC}" presName="level2Shape" presStyleLbl="node3" presStyleIdx="1" presStyleCnt="6"/>
      <dgm:spPr/>
    </dgm:pt>
    <dgm:pt modelId="{B0FD8ACA-8969-4200-A6BC-23CCC48651C0}" type="pres">
      <dgm:prSet presAssocID="{7EF40165-7715-4EC2-94FE-550DBAA5B3FC}" presName="hierChild3" presStyleCnt="0"/>
      <dgm:spPr/>
    </dgm:pt>
    <dgm:pt modelId="{1567CB62-772F-4FC0-97B1-15844AC1E480}" type="pres">
      <dgm:prSet presAssocID="{32B089F1-4710-4581-816A-2CC2E111A739}" presName="Name19" presStyleLbl="parChTrans1D3" presStyleIdx="2" presStyleCnt="6"/>
      <dgm:spPr/>
    </dgm:pt>
    <dgm:pt modelId="{BBE30AC9-4906-42A9-A49D-DECFF5EF6553}" type="pres">
      <dgm:prSet presAssocID="{5D3062E8-2216-4338-B6A7-E7CE6DAD6285}" presName="Name21" presStyleCnt="0"/>
      <dgm:spPr/>
    </dgm:pt>
    <dgm:pt modelId="{65A3453D-C1BF-40C5-9F0E-E0B4D2E4A84C}" type="pres">
      <dgm:prSet presAssocID="{5D3062E8-2216-4338-B6A7-E7CE6DAD6285}" presName="level2Shape" presStyleLbl="node3" presStyleIdx="2" presStyleCnt="6"/>
      <dgm:spPr/>
      <dgm:t>
        <a:bodyPr/>
        <a:lstStyle/>
        <a:p>
          <a:endParaRPr lang="ru-RU"/>
        </a:p>
      </dgm:t>
    </dgm:pt>
    <dgm:pt modelId="{CC0B2B5B-3E4A-4845-BD26-76FB9970F9D2}" type="pres">
      <dgm:prSet presAssocID="{5D3062E8-2216-4338-B6A7-E7CE6DAD6285}" presName="hierChild3" presStyleCnt="0"/>
      <dgm:spPr/>
    </dgm:pt>
    <dgm:pt modelId="{5396FFB3-F999-4B4D-B017-1972C16BF47F}" type="pres">
      <dgm:prSet presAssocID="{27149E5D-E3E1-44B7-86D8-D59C3920738E}" presName="Name19" presStyleLbl="parChTrans1D2" presStyleIdx="1" presStyleCnt="3"/>
      <dgm:spPr/>
    </dgm:pt>
    <dgm:pt modelId="{3B0643E8-2021-47E2-B205-2950CE87DA0C}" type="pres">
      <dgm:prSet presAssocID="{2D564DAD-BA5F-4839-B784-1A0430CF6F41}" presName="Name21" presStyleCnt="0"/>
      <dgm:spPr/>
    </dgm:pt>
    <dgm:pt modelId="{1315F495-B327-48B0-B7C9-9769AE5AF12C}" type="pres">
      <dgm:prSet presAssocID="{2D564DAD-BA5F-4839-B784-1A0430CF6F41}" presName="level2Shape" presStyleLbl="node2" presStyleIdx="1" presStyleCnt="3"/>
      <dgm:spPr/>
    </dgm:pt>
    <dgm:pt modelId="{66D6E91C-AD9D-48FB-9E3C-6DFB76E0759E}" type="pres">
      <dgm:prSet presAssocID="{2D564DAD-BA5F-4839-B784-1A0430CF6F41}" presName="hierChild3" presStyleCnt="0"/>
      <dgm:spPr/>
    </dgm:pt>
    <dgm:pt modelId="{490B671A-4B27-4834-B0CD-261E39FC1490}" type="pres">
      <dgm:prSet presAssocID="{0D3DBBD7-39D8-43A4-A524-FA2EB4AEAAC4}" presName="Name19" presStyleLbl="parChTrans1D3" presStyleIdx="3" presStyleCnt="6"/>
      <dgm:spPr/>
    </dgm:pt>
    <dgm:pt modelId="{D5A8F2B2-5EBC-430F-B291-B01B05161BC4}" type="pres">
      <dgm:prSet presAssocID="{3550611F-EEB1-48FA-B484-15C3F79989E9}" presName="Name21" presStyleCnt="0"/>
      <dgm:spPr/>
    </dgm:pt>
    <dgm:pt modelId="{555AFE48-B624-4311-A3BE-82AD5F8465B9}" type="pres">
      <dgm:prSet presAssocID="{3550611F-EEB1-48FA-B484-15C3F79989E9}" presName="level2Shape" presStyleLbl="node3" presStyleIdx="3" presStyleCnt="6"/>
      <dgm:spPr/>
    </dgm:pt>
    <dgm:pt modelId="{33FE7CAD-7B0B-425A-894B-BD7E2CC1F713}" type="pres">
      <dgm:prSet presAssocID="{3550611F-EEB1-48FA-B484-15C3F79989E9}" presName="hierChild3" presStyleCnt="0"/>
      <dgm:spPr/>
    </dgm:pt>
    <dgm:pt modelId="{CC41B540-24C6-44DF-8ADF-6FEC311A5A7C}" type="pres">
      <dgm:prSet presAssocID="{F01362AA-D644-4B10-AB64-03B48ABDD5D6}" presName="Name19" presStyleLbl="parChTrans1D3" presStyleIdx="4" presStyleCnt="6"/>
      <dgm:spPr/>
    </dgm:pt>
    <dgm:pt modelId="{A1E7BBDA-83D6-42E1-BE06-6EB93AA89C38}" type="pres">
      <dgm:prSet presAssocID="{0C85F9DF-B062-49ED-BE98-08223AAFD835}" presName="Name21" presStyleCnt="0"/>
      <dgm:spPr/>
    </dgm:pt>
    <dgm:pt modelId="{0C800771-E3DC-4C5D-86B7-176B115E9397}" type="pres">
      <dgm:prSet presAssocID="{0C85F9DF-B062-49ED-BE98-08223AAFD835}" presName="level2Shape" presStyleLbl="node3" presStyleIdx="4" presStyleCnt="6"/>
      <dgm:spPr/>
    </dgm:pt>
    <dgm:pt modelId="{0AE7500B-D6CA-40B0-A777-3807199A7F62}" type="pres">
      <dgm:prSet presAssocID="{0C85F9DF-B062-49ED-BE98-08223AAFD835}" presName="hierChild3" presStyleCnt="0"/>
      <dgm:spPr/>
    </dgm:pt>
    <dgm:pt modelId="{00C05CF9-F84D-475B-A5EF-46FE5A609995}" type="pres">
      <dgm:prSet presAssocID="{FB0283A6-E7A7-4F22-92E8-C1F5404B417A}" presName="Name19" presStyleLbl="parChTrans1D3" presStyleIdx="5" presStyleCnt="6"/>
      <dgm:spPr/>
    </dgm:pt>
    <dgm:pt modelId="{C4D2D9DC-3F10-40D6-8AD7-928524EAFA03}" type="pres">
      <dgm:prSet presAssocID="{8FBF045B-3402-4F79-B9D3-C2FF057637AD}" presName="Name21" presStyleCnt="0"/>
      <dgm:spPr/>
    </dgm:pt>
    <dgm:pt modelId="{A9E769C5-7DB0-4432-8365-40557501637C}" type="pres">
      <dgm:prSet presAssocID="{8FBF045B-3402-4F79-B9D3-C2FF057637AD}" presName="level2Shape" presStyleLbl="node3" presStyleIdx="5" presStyleCnt="6"/>
      <dgm:spPr/>
    </dgm:pt>
    <dgm:pt modelId="{4A99952E-6E94-415A-84B0-0B7076453850}" type="pres">
      <dgm:prSet presAssocID="{8FBF045B-3402-4F79-B9D3-C2FF057637AD}" presName="hierChild3" presStyleCnt="0"/>
      <dgm:spPr/>
    </dgm:pt>
    <dgm:pt modelId="{B37D2A11-C498-425A-BCDA-BB91409F4852}" type="pres">
      <dgm:prSet presAssocID="{19149555-F7A5-4EA2-B76E-BCEE4ED319B5}" presName="Name19" presStyleLbl="parChTrans1D2" presStyleIdx="2" presStyleCnt="3"/>
      <dgm:spPr/>
    </dgm:pt>
    <dgm:pt modelId="{200A2C76-2D03-4D67-8184-73162FA1161C}" type="pres">
      <dgm:prSet presAssocID="{383FCB6B-AEDB-4E8E-931F-2A727178F1DE}" presName="Name21" presStyleCnt="0"/>
      <dgm:spPr/>
    </dgm:pt>
    <dgm:pt modelId="{65A636EB-F3E8-4DE8-8F37-89C399D2E641}" type="pres">
      <dgm:prSet presAssocID="{383FCB6B-AEDB-4E8E-931F-2A727178F1DE}" presName="level2Shape" presStyleLbl="node2" presStyleIdx="2" presStyleCnt="3" custLinFactNeighborX="-1042" custLinFactNeighborY="-859"/>
      <dgm:spPr/>
    </dgm:pt>
    <dgm:pt modelId="{94AA300D-F65C-49A7-A8A7-D974518DFE60}" type="pres">
      <dgm:prSet presAssocID="{383FCB6B-AEDB-4E8E-931F-2A727178F1DE}" presName="hierChild3" presStyleCnt="0"/>
      <dgm:spPr/>
    </dgm:pt>
    <dgm:pt modelId="{3045AB49-12CC-446A-959E-7A71E7974F2F}" type="pres">
      <dgm:prSet presAssocID="{A49C682B-DD74-4844-8302-7599893DAA42}" presName="bgShapesFlow" presStyleCnt="0"/>
      <dgm:spPr/>
    </dgm:pt>
  </dgm:ptLst>
  <dgm:cxnLst>
    <dgm:cxn modelId="{72BD1818-591F-4B89-8C9E-89405BDBCE7F}" srcId="{2AD8DCD4-5F63-41CD-9B37-ED51F2B0D92B}" destId="{7EF40165-7715-4EC2-94FE-550DBAA5B3FC}" srcOrd="1" destOrd="0" parTransId="{C392C2C4-E44E-4889-B6E9-6E2C1CECC283}" sibTransId="{03CEC80C-9466-4537-A2A4-8E6F2BEBBF9F}"/>
    <dgm:cxn modelId="{4D30ABAD-AC41-4EE6-9228-7C47CBD54C39}" type="presOf" srcId="{8FBF045B-3402-4F79-B9D3-C2FF057637AD}" destId="{A9E769C5-7DB0-4432-8365-40557501637C}" srcOrd="0" destOrd="0" presId="urn:microsoft.com/office/officeart/2005/8/layout/hierarchy6"/>
    <dgm:cxn modelId="{DF9261B3-7F17-4FEE-B086-A2D50102D8C4}" srcId="{4AE6FB6D-6A31-4D77-BB4B-A352C3970375}" destId="{2AD8DCD4-5F63-41CD-9B37-ED51F2B0D92B}" srcOrd="0" destOrd="0" parTransId="{60C2688C-4162-42ED-99B8-67FE78F74BB1}" sibTransId="{E3135929-CD4B-4EDA-8E0C-AD29AB49A9E6}"/>
    <dgm:cxn modelId="{4722A106-F633-45C7-85AE-99E32C0B83A1}" srcId="{2D564DAD-BA5F-4839-B784-1A0430CF6F41}" destId="{3550611F-EEB1-48FA-B484-15C3F79989E9}" srcOrd="0" destOrd="0" parTransId="{0D3DBBD7-39D8-43A4-A524-FA2EB4AEAAC4}" sibTransId="{B4389684-E882-44F7-B73D-3D48114817C6}"/>
    <dgm:cxn modelId="{039DDF19-6370-42E8-977A-164ACA097EBE}" srcId="{2AD8DCD4-5F63-41CD-9B37-ED51F2B0D92B}" destId="{C2122651-070C-446F-B5D6-C2A415CB788F}" srcOrd="0" destOrd="0" parTransId="{1DC543AD-6C67-4CF3-B03B-2D4AF0267466}" sibTransId="{3F5BF1C7-EBC6-4D8D-881C-1907BCFB6ADD}"/>
    <dgm:cxn modelId="{33BE15D1-8016-4EF5-A5B4-B945EF74FB84}" srcId="{4AE6FB6D-6A31-4D77-BB4B-A352C3970375}" destId="{2D564DAD-BA5F-4839-B784-1A0430CF6F41}" srcOrd="1" destOrd="0" parTransId="{27149E5D-E3E1-44B7-86D8-D59C3920738E}" sibTransId="{92FB6478-9510-4AD7-BF47-807883A7571B}"/>
    <dgm:cxn modelId="{C8C9E8D1-83CB-4836-A665-7B9796C875BA}" type="presOf" srcId="{1DC543AD-6C67-4CF3-B03B-2D4AF0267466}" destId="{A75FF65B-4E9D-4651-BFD8-B5754BF3F46B}" srcOrd="0" destOrd="0" presId="urn:microsoft.com/office/officeart/2005/8/layout/hierarchy6"/>
    <dgm:cxn modelId="{96C41B7B-A2B4-4776-93C3-4D30B9B52BF0}" type="presOf" srcId="{0D3DBBD7-39D8-43A4-A524-FA2EB4AEAAC4}" destId="{490B671A-4B27-4834-B0CD-261E39FC1490}" srcOrd="0" destOrd="0" presId="urn:microsoft.com/office/officeart/2005/8/layout/hierarchy6"/>
    <dgm:cxn modelId="{10E1C359-4D4A-461C-BE59-6D2C478A7CEE}" type="presOf" srcId="{5D3062E8-2216-4338-B6A7-E7CE6DAD6285}" destId="{65A3453D-C1BF-40C5-9F0E-E0B4D2E4A84C}" srcOrd="0" destOrd="0" presId="urn:microsoft.com/office/officeart/2005/8/layout/hierarchy6"/>
    <dgm:cxn modelId="{383777D4-E784-4773-B3FD-960B5B08E792}" type="presOf" srcId="{2AD8DCD4-5F63-41CD-9B37-ED51F2B0D92B}" destId="{0010744F-2049-4516-874B-AB8103D89022}" srcOrd="0" destOrd="0" presId="urn:microsoft.com/office/officeart/2005/8/layout/hierarchy6"/>
    <dgm:cxn modelId="{019A556A-1683-4718-8B84-EFEF18A2BC07}" type="presOf" srcId="{C392C2C4-E44E-4889-B6E9-6E2C1CECC283}" destId="{3F5A8F12-D87F-482E-9E98-BCE66EB159E2}" srcOrd="0" destOrd="0" presId="urn:microsoft.com/office/officeart/2005/8/layout/hierarchy6"/>
    <dgm:cxn modelId="{F0DF75B6-DC4B-4C6E-9E59-F80A748F505D}" type="presOf" srcId="{4AE6FB6D-6A31-4D77-BB4B-A352C3970375}" destId="{795FB7AF-E6DA-4520-ADE9-A6E8BCDED9E1}" srcOrd="0" destOrd="0" presId="urn:microsoft.com/office/officeart/2005/8/layout/hierarchy6"/>
    <dgm:cxn modelId="{85ED657A-2195-4A94-8AEF-3FA8258C3A37}" srcId="{4AE6FB6D-6A31-4D77-BB4B-A352C3970375}" destId="{383FCB6B-AEDB-4E8E-931F-2A727178F1DE}" srcOrd="2" destOrd="0" parTransId="{19149555-F7A5-4EA2-B76E-BCEE4ED319B5}" sibTransId="{B13C8712-2979-4CEE-8A7C-430176DC7CBF}"/>
    <dgm:cxn modelId="{D517EA09-FA7A-4ECF-ABE1-614E34CE6A13}" type="presOf" srcId="{FB0283A6-E7A7-4F22-92E8-C1F5404B417A}" destId="{00C05CF9-F84D-475B-A5EF-46FE5A609995}" srcOrd="0" destOrd="0" presId="urn:microsoft.com/office/officeart/2005/8/layout/hierarchy6"/>
    <dgm:cxn modelId="{2D5E166F-516A-432B-A794-F76823ACF279}" type="presOf" srcId="{2D564DAD-BA5F-4839-B784-1A0430CF6F41}" destId="{1315F495-B327-48B0-B7C9-9769AE5AF12C}" srcOrd="0" destOrd="0" presId="urn:microsoft.com/office/officeart/2005/8/layout/hierarchy6"/>
    <dgm:cxn modelId="{D9B96D28-89DE-43E5-99D0-C45982F529E6}" type="presOf" srcId="{60C2688C-4162-42ED-99B8-67FE78F74BB1}" destId="{D76DA70A-CEEC-42C3-9B3B-1720AD94A9D6}" srcOrd="0" destOrd="0" presId="urn:microsoft.com/office/officeart/2005/8/layout/hierarchy6"/>
    <dgm:cxn modelId="{8EC5EFC9-ED52-4524-9437-17165163D234}" srcId="{2D564DAD-BA5F-4839-B784-1A0430CF6F41}" destId="{8FBF045B-3402-4F79-B9D3-C2FF057637AD}" srcOrd="2" destOrd="0" parTransId="{FB0283A6-E7A7-4F22-92E8-C1F5404B417A}" sibTransId="{00565363-F6DF-41F9-AD44-0E25B7B1834F}"/>
    <dgm:cxn modelId="{2978177F-5CC7-4209-93A5-80B46C746B49}" type="presOf" srcId="{A49C682B-DD74-4844-8302-7599893DAA42}" destId="{226641CF-53B6-4151-9508-2F391B985436}" srcOrd="0" destOrd="0" presId="urn:microsoft.com/office/officeart/2005/8/layout/hierarchy6"/>
    <dgm:cxn modelId="{A6558285-C639-472D-9B88-6AB942C33233}" type="presOf" srcId="{7EF40165-7715-4EC2-94FE-550DBAA5B3FC}" destId="{382EC8F8-EDE8-4D03-82A0-FCC369349BE4}" srcOrd="0" destOrd="0" presId="urn:microsoft.com/office/officeart/2005/8/layout/hierarchy6"/>
    <dgm:cxn modelId="{F36D8FB4-10DB-4AA1-A356-E7F87DA0A327}" type="presOf" srcId="{19149555-F7A5-4EA2-B76E-BCEE4ED319B5}" destId="{B37D2A11-C498-425A-BCDA-BB91409F4852}" srcOrd="0" destOrd="0" presId="urn:microsoft.com/office/officeart/2005/8/layout/hierarchy6"/>
    <dgm:cxn modelId="{142DDC57-2789-45AF-8A2E-E64C6C8AEC51}" srcId="{A49C682B-DD74-4844-8302-7599893DAA42}" destId="{4AE6FB6D-6A31-4D77-BB4B-A352C3970375}" srcOrd="0" destOrd="0" parTransId="{9D5C8F21-AD2F-424D-A2A8-A81241C3E112}" sibTransId="{738C4338-5106-40F9-9B86-8FC3DF6D601C}"/>
    <dgm:cxn modelId="{2049630C-173D-45D1-B121-B5B2C56E9C57}" srcId="{2D564DAD-BA5F-4839-B784-1A0430CF6F41}" destId="{0C85F9DF-B062-49ED-BE98-08223AAFD835}" srcOrd="1" destOrd="0" parTransId="{F01362AA-D644-4B10-AB64-03B48ABDD5D6}" sibTransId="{E8D5C697-45B5-4698-AFD4-52E0663464FE}"/>
    <dgm:cxn modelId="{106E7DBC-42BD-4864-96B8-934E3C6A22C8}" srcId="{2AD8DCD4-5F63-41CD-9B37-ED51F2B0D92B}" destId="{5D3062E8-2216-4338-B6A7-E7CE6DAD6285}" srcOrd="2" destOrd="0" parTransId="{32B089F1-4710-4581-816A-2CC2E111A739}" sibTransId="{7F87B4E9-C654-4B4C-B5DA-1CADB1F5B47F}"/>
    <dgm:cxn modelId="{4430EE7B-C31A-4B55-8695-D5C980CD38CB}" type="presOf" srcId="{F01362AA-D644-4B10-AB64-03B48ABDD5D6}" destId="{CC41B540-24C6-44DF-8ADF-6FEC311A5A7C}" srcOrd="0" destOrd="0" presId="urn:microsoft.com/office/officeart/2005/8/layout/hierarchy6"/>
    <dgm:cxn modelId="{A4D48FF5-F85C-4489-8200-10C739864670}" type="presOf" srcId="{383FCB6B-AEDB-4E8E-931F-2A727178F1DE}" destId="{65A636EB-F3E8-4DE8-8F37-89C399D2E641}" srcOrd="0" destOrd="0" presId="urn:microsoft.com/office/officeart/2005/8/layout/hierarchy6"/>
    <dgm:cxn modelId="{390FD6CB-4351-445E-9D20-7BE1B2F36A5C}" type="presOf" srcId="{0C85F9DF-B062-49ED-BE98-08223AAFD835}" destId="{0C800771-E3DC-4C5D-86B7-176B115E9397}" srcOrd="0" destOrd="0" presId="urn:microsoft.com/office/officeart/2005/8/layout/hierarchy6"/>
    <dgm:cxn modelId="{F8F75845-9725-40C4-ACD3-3C0B625E67B3}" type="presOf" srcId="{3550611F-EEB1-48FA-B484-15C3F79989E9}" destId="{555AFE48-B624-4311-A3BE-82AD5F8465B9}" srcOrd="0" destOrd="0" presId="urn:microsoft.com/office/officeart/2005/8/layout/hierarchy6"/>
    <dgm:cxn modelId="{6FC6294A-DE00-4DBC-A576-3EE4A2EBABDE}" type="presOf" srcId="{C2122651-070C-446F-B5D6-C2A415CB788F}" destId="{F2ECAF7C-4523-447F-98B1-8985D7051EA3}" srcOrd="0" destOrd="0" presId="urn:microsoft.com/office/officeart/2005/8/layout/hierarchy6"/>
    <dgm:cxn modelId="{33E806E4-25AD-4E58-B4E9-46A92C8C69F1}" type="presOf" srcId="{27149E5D-E3E1-44B7-86D8-D59C3920738E}" destId="{5396FFB3-F999-4B4D-B017-1972C16BF47F}" srcOrd="0" destOrd="0" presId="urn:microsoft.com/office/officeart/2005/8/layout/hierarchy6"/>
    <dgm:cxn modelId="{A8A1715F-3089-47B7-AD6B-967AA006B1FF}" type="presOf" srcId="{32B089F1-4710-4581-816A-2CC2E111A739}" destId="{1567CB62-772F-4FC0-97B1-15844AC1E480}" srcOrd="0" destOrd="0" presId="urn:microsoft.com/office/officeart/2005/8/layout/hierarchy6"/>
    <dgm:cxn modelId="{BF8DF790-C26C-493C-87BF-744886D2717A}" type="presParOf" srcId="{226641CF-53B6-4151-9508-2F391B985436}" destId="{2AAB52CF-4CE0-4163-B1DB-7237B6B64AC0}" srcOrd="0" destOrd="0" presId="urn:microsoft.com/office/officeart/2005/8/layout/hierarchy6"/>
    <dgm:cxn modelId="{A4693D66-3EE7-4C63-B176-94E4A6CAE8E9}" type="presParOf" srcId="{2AAB52CF-4CE0-4163-B1DB-7237B6B64AC0}" destId="{09DA8C93-7018-40F6-B7C7-C3014FC20995}" srcOrd="0" destOrd="0" presId="urn:microsoft.com/office/officeart/2005/8/layout/hierarchy6"/>
    <dgm:cxn modelId="{21B55AB2-B245-476B-A42B-3A346CD2B994}" type="presParOf" srcId="{09DA8C93-7018-40F6-B7C7-C3014FC20995}" destId="{E40DBEFC-4A60-4836-8DB8-90F02BEF7BAB}" srcOrd="0" destOrd="0" presId="urn:microsoft.com/office/officeart/2005/8/layout/hierarchy6"/>
    <dgm:cxn modelId="{C6F2A793-BBCF-4619-A1D9-D73E02CF0FF2}" type="presParOf" srcId="{E40DBEFC-4A60-4836-8DB8-90F02BEF7BAB}" destId="{795FB7AF-E6DA-4520-ADE9-A6E8BCDED9E1}" srcOrd="0" destOrd="0" presId="urn:microsoft.com/office/officeart/2005/8/layout/hierarchy6"/>
    <dgm:cxn modelId="{66CDFE81-0F33-427F-B98B-2E5862569665}" type="presParOf" srcId="{E40DBEFC-4A60-4836-8DB8-90F02BEF7BAB}" destId="{C8F8980F-D67C-4C25-8023-43D5AB8EEA7D}" srcOrd="1" destOrd="0" presId="urn:microsoft.com/office/officeart/2005/8/layout/hierarchy6"/>
    <dgm:cxn modelId="{13F6BBE3-EDFF-4C70-838D-3AD31961C5DB}" type="presParOf" srcId="{C8F8980F-D67C-4C25-8023-43D5AB8EEA7D}" destId="{D76DA70A-CEEC-42C3-9B3B-1720AD94A9D6}" srcOrd="0" destOrd="0" presId="urn:microsoft.com/office/officeart/2005/8/layout/hierarchy6"/>
    <dgm:cxn modelId="{85EACD5A-462B-470D-9164-514FC02D37CA}" type="presParOf" srcId="{C8F8980F-D67C-4C25-8023-43D5AB8EEA7D}" destId="{44CD808E-053B-4B6B-A01B-4194ED970ED8}" srcOrd="1" destOrd="0" presId="urn:microsoft.com/office/officeart/2005/8/layout/hierarchy6"/>
    <dgm:cxn modelId="{F53CC0E3-5FD7-483A-8BCB-7E3C6ABAFCFC}" type="presParOf" srcId="{44CD808E-053B-4B6B-A01B-4194ED970ED8}" destId="{0010744F-2049-4516-874B-AB8103D89022}" srcOrd="0" destOrd="0" presId="urn:microsoft.com/office/officeart/2005/8/layout/hierarchy6"/>
    <dgm:cxn modelId="{9459B760-5705-4B34-8929-F8C166CB53FA}" type="presParOf" srcId="{44CD808E-053B-4B6B-A01B-4194ED970ED8}" destId="{BFA349EB-4325-4207-BF9E-20B1435D919B}" srcOrd="1" destOrd="0" presId="urn:microsoft.com/office/officeart/2005/8/layout/hierarchy6"/>
    <dgm:cxn modelId="{8BBB523B-27F9-41FF-83C7-05DA591B53B2}" type="presParOf" srcId="{BFA349EB-4325-4207-BF9E-20B1435D919B}" destId="{A75FF65B-4E9D-4651-BFD8-B5754BF3F46B}" srcOrd="0" destOrd="0" presId="urn:microsoft.com/office/officeart/2005/8/layout/hierarchy6"/>
    <dgm:cxn modelId="{3B60770A-484A-46B2-9E31-A300D737A4B1}" type="presParOf" srcId="{BFA349EB-4325-4207-BF9E-20B1435D919B}" destId="{7B08B97A-608E-4E86-81CA-CD9D48CAC0E1}" srcOrd="1" destOrd="0" presId="urn:microsoft.com/office/officeart/2005/8/layout/hierarchy6"/>
    <dgm:cxn modelId="{F0A82ECE-367F-40E1-B244-A4E3A050A457}" type="presParOf" srcId="{7B08B97A-608E-4E86-81CA-CD9D48CAC0E1}" destId="{F2ECAF7C-4523-447F-98B1-8985D7051EA3}" srcOrd="0" destOrd="0" presId="urn:microsoft.com/office/officeart/2005/8/layout/hierarchy6"/>
    <dgm:cxn modelId="{4D29A9B6-647A-459B-A962-C3C17A32CB3A}" type="presParOf" srcId="{7B08B97A-608E-4E86-81CA-CD9D48CAC0E1}" destId="{59A7E8BA-F143-4DF0-8B7C-482B8826EDE9}" srcOrd="1" destOrd="0" presId="urn:microsoft.com/office/officeart/2005/8/layout/hierarchy6"/>
    <dgm:cxn modelId="{0584F579-14FE-4850-90BB-4E5AF45DE4B2}" type="presParOf" srcId="{BFA349EB-4325-4207-BF9E-20B1435D919B}" destId="{3F5A8F12-D87F-482E-9E98-BCE66EB159E2}" srcOrd="2" destOrd="0" presId="urn:microsoft.com/office/officeart/2005/8/layout/hierarchy6"/>
    <dgm:cxn modelId="{F538EDD7-3AD7-4762-B7C8-6260C85527A7}" type="presParOf" srcId="{BFA349EB-4325-4207-BF9E-20B1435D919B}" destId="{F910E919-4484-4B48-AD70-78511C4F0D1D}" srcOrd="3" destOrd="0" presId="urn:microsoft.com/office/officeart/2005/8/layout/hierarchy6"/>
    <dgm:cxn modelId="{F6D346E5-51FA-49B1-9297-0028D5B8FE30}" type="presParOf" srcId="{F910E919-4484-4B48-AD70-78511C4F0D1D}" destId="{382EC8F8-EDE8-4D03-82A0-FCC369349BE4}" srcOrd="0" destOrd="0" presId="urn:microsoft.com/office/officeart/2005/8/layout/hierarchy6"/>
    <dgm:cxn modelId="{74798640-0D74-4101-B4F0-3E2662DF89EE}" type="presParOf" srcId="{F910E919-4484-4B48-AD70-78511C4F0D1D}" destId="{B0FD8ACA-8969-4200-A6BC-23CCC48651C0}" srcOrd="1" destOrd="0" presId="urn:microsoft.com/office/officeart/2005/8/layout/hierarchy6"/>
    <dgm:cxn modelId="{D5E7D051-9C0B-4754-A83B-A86BB64363EC}" type="presParOf" srcId="{BFA349EB-4325-4207-BF9E-20B1435D919B}" destId="{1567CB62-772F-4FC0-97B1-15844AC1E480}" srcOrd="4" destOrd="0" presId="urn:microsoft.com/office/officeart/2005/8/layout/hierarchy6"/>
    <dgm:cxn modelId="{31AD253F-F6F5-4215-8335-C5407C8ED73E}" type="presParOf" srcId="{BFA349EB-4325-4207-BF9E-20B1435D919B}" destId="{BBE30AC9-4906-42A9-A49D-DECFF5EF6553}" srcOrd="5" destOrd="0" presId="urn:microsoft.com/office/officeart/2005/8/layout/hierarchy6"/>
    <dgm:cxn modelId="{117121FC-A719-4A68-946C-04E5F19D882C}" type="presParOf" srcId="{BBE30AC9-4906-42A9-A49D-DECFF5EF6553}" destId="{65A3453D-C1BF-40C5-9F0E-E0B4D2E4A84C}" srcOrd="0" destOrd="0" presId="urn:microsoft.com/office/officeart/2005/8/layout/hierarchy6"/>
    <dgm:cxn modelId="{60FCC17D-197F-4F5A-A936-4345C8BCFC3C}" type="presParOf" srcId="{BBE30AC9-4906-42A9-A49D-DECFF5EF6553}" destId="{CC0B2B5B-3E4A-4845-BD26-76FB9970F9D2}" srcOrd="1" destOrd="0" presId="urn:microsoft.com/office/officeart/2005/8/layout/hierarchy6"/>
    <dgm:cxn modelId="{C8E97A2D-7A64-41C6-A5A9-E0E4D5E964EF}" type="presParOf" srcId="{C8F8980F-D67C-4C25-8023-43D5AB8EEA7D}" destId="{5396FFB3-F999-4B4D-B017-1972C16BF47F}" srcOrd="2" destOrd="0" presId="urn:microsoft.com/office/officeart/2005/8/layout/hierarchy6"/>
    <dgm:cxn modelId="{ACA24D45-BCAE-4C52-8BDA-39192CA7E964}" type="presParOf" srcId="{C8F8980F-D67C-4C25-8023-43D5AB8EEA7D}" destId="{3B0643E8-2021-47E2-B205-2950CE87DA0C}" srcOrd="3" destOrd="0" presId="urn:microsoft.com/office/officeart/2005/8/layout/hierarchy6"/>
    <dgm:cxn modelId="{C9FDCDE6-2FBB-4A13-BCE3-DF0E15917244}" type="presParOf" srcId="{3B0643E8-2021-47E2-B205-2950CE87DA0C}" destId="{1315F495-B327-48B0-B7C9-9769AE5AF12C}" srcOrd="0" destOrd="0" presId="urn:microsoft.com/office/officeart/2005/8/layout/hierarchy6"/>
    <dgm:cxn modelId="{6EDFD615-6FFC-4A9C-9D1E-C31EBAE4E0F1}" type="presParOf" srcId="{3B0643E8-2021-47E2-B205-2950CE87DA0C}" destId="{66D6E91C-AD9D-48FB-9E3C-6DFB76E0759E}" srcOrd="1" destOrd="0" presId="urn:microsoft.com/office/officeart/2005/8/layout/hierarchy6"/>
    <dgm:cxn modelId="{57507C5E-9284-48A3-AFF1-DC8072EE6320}" type="presParOf" srcId="{66D6E91C-AD9D-48FB-9E3C-6DFB76E0759E}" destId="{490B671A-4B27-4834-B0CD-261E39FC1490}" srcOrd="0" destOrd="0" presId="urn:microsoft.com/office/officeart/2005/8/layout/hierarchy6"/>
    <dgm:cxn modelId="{7A8C9AE0-AC58-461E-B910-6781076B097B}" type="presParOf" srcId="{66D6E91C-AD9D-48FB-9E3C-6DFB76E0759E}" destId="{D5A8F2B2-5EBC-430F-B291-B01B05161BC4}" srcOrd="1" destOrd="0" presId="urn:microsoft.com/office/officeart/2005/8/layout/hierarchy6"/>
    <dgm:cxn modelId="{C825E0C6-585A-4EAF-B4AE-13803A649F14}" type="presParOf" srcId="{D5A8F2B2-5EBC-430F-B291-B01B05161BC4}" destId="{555AFE48-B624-4311-A3BE-82AD5F8465B9}" srcOrd="0" destOrd="0" presId="urn:microsoft.com/office/officeart/2005/8/layout/hierarchy6"/>
    <dgm:cxn modelId="{4F3F8B40-472D-46AE-9719-84A43C16EDC3}" type="presParOf" srcId="{D5A8F2B2-5EBC-430F-B291-B01B05161BC4}" destId="{33FE7CAD-7B0B-425A-894B-BD7E2CC1F713}" srcOrd="1" destOrd="0" presId="urn:microsoft.com/office/officeart/2005/8/layout/hierarchy6"/>
    <dgm:cxn modelId="{7CA7CD71-77D7-4CE0-A7B0-7C8DBB7BE0DF}" type="presParOf" srcId="{66D6E91C-AD9D-48FB-9E3C-6DFB76E0759E}" destId="{CC41B540-24C6-44DF-8ADF-6FEC311A5A7C}" srcOrd="2" destOrd="0" presId="urn:microsoft.com/office/officeart/2005/8/layout/hierarchy6"/>
    <dgm:cxn modelId="{64380059-9873-41F1-80C8-428A960B48D2}" type="presParOf" srcId="{66D6E91C-AD9D-48FB-9E3C-6DFB76E0759E}" destId="{A1E7BBDA-83D6-42E1-BE06-6EB93AA89C38}" srcOrd="3" destOrd="0" presId="urn:microsoft.com/office/officeart/2005/8/layout/hierarchy6"/>
    <dgm:cxn modelId="{5BF14711-7563-4750-B305-01C85B7F286D}" type="presParOf" srcId="{A1E7BBDA-83D6-42E1-BE06-6EB93AA89C38}" destId="{0C800771-E3DC-4C5D-86B7-176B115E9397}" srcOrd="0" destOrd="0" presId="urn:microsoft.com/office/officeart/2005/8/layout/hierarchy6"/>
    <dgm:cxn modelId="{0AE80935-6F16-4F9F-BE20-8E3B52BA727B}" type="presParOf" srcId="{A1E7BBDA-83D6-42E1-BE06-6EB93AA89C38}" destId="{0AE7500B-D6CA-40B0-A777-3807199A7F62}" srcOrd="1" destOrd="0" presId="urn:microsoft.com/office/officeart/2005/8/layout/hierarchy6"/>
    <dgm:cxn modelId="{EBD5FDBE-159B-4902-9811-3E38CCA39FE8}" type="presParOf" srcId="{66D6E91C-AD9D-48FB-9E3C-6DFB76E0759E}" destId="{00C05CF9-F84D-475B-A5EF-46FE5A609995}" srcOrd="4" destOrd="0" presId="urn:microsoft.com/office/officeart/2005/8/layout/hierarchy6"/>
    <dgm:cxn modelId="{F3D164FA-A7D2-4074-8217-BAE7B21C3E6E}" type="presParOf" srcId="{66D6E91C-AD9D-48FB-9E3C-6DFB76E0759E}" destId="{C4D2D9DC-3F10-40D6-8AD7-928524EAFA03}" srcOrd="5" destOrd="0" presId="urn:microsoft.com/office/officeart/2005/8/layout/hierarchy6"/>
    <dgm:cxn modelId="{88102D33-8D1E-442D-875F-181BE6FE0E73}" type="presParOf" srcId="{C4D2D9DC-3F10-40D6-8AD7-928524EAFA03}" destId="{A9E769C5-7DB0-4432-8365-40557501637C}" srcOrd="0" destOrd="0" presId="urn:microsoft.com/office/officeart/2005/8/layout/hierarchy6"/>
    <dgm:cxn modelId="{1A63C03A-9E9C-499D-9860-D3E5A052812F}" type="presParOf" srcId="{C4D2D9DC-3F10-40D6-8AD7-928524EAFA03}" destId="{4A99952E-6E94-415A-84B0-0B7076453850}" srcOrd="1" destOrd="0" presId="urn:microsoft.com/office/officeart/2005/8/layout/hierarchy6"/>
    <dgm:cxn modelId="{D77FD4CA-370E-4EBC-9EA6-6BD35DD17D51}" type="presParOf" srcId="{C8F8980F-D67C-4C25-8023-43D5AB8EEA7D}" destId="{B37D2A11-C498-425A-BCDA-BB91409F4852}" srcOrd="4" destOrd="0" presId="urn:microsoft.com/office/officeart/2005/8/layout/hierarchy6"/>
    <dgm:cxn modelId="{101AEBE8-66A4-46B5-B30C-09076C56D1D4}" type="presParOf" srcId="{C8F8980F-D67C-4C25-8023-43D5AB8EEA7D}" destId="{200A2C76-2D03-4D67-8184-73162FA1161C}" srcOrd="5" destOrd="0" presId="urn:microsoft.com/office/officeart/2005/8/layout/hierarchy6"/>
    <dgm:cxn modelId="{801703A7-3EF9-4B43-A61E-BCEB0B555D25}" type="presParOf" srcId="{200A2C76-2D03-4D67-8184-73162FA1161C}" destId="{65A636EB-F3E8-4DE8-8F37-89C399D2E641}" srcOrd="0" destOrd="0" presId="urn:microsoft.com/office/officeart/2005/8/layout/hierarchy6"/>
    <dgm:cxn modelId="{3C5F154C-4B7A-4207-8A67-C37B559B0A46}" type="presParOf" srcId="{200A2C76-2D03-4D67-8184-73162FA1161C}" destId="{94AA300D-F65C-49A7-A8A7-D974518DFE60}" srcOrd="1" destOrd="0" presId="urn:microsoft.com/office/officeart/2005/8/layout/hierarchy6"/>
    <dgm:cxn modelId="{0D736742-1A78-4320-861D-C6F74F107D26}" type="presParOf" srcId="{226641CF-53B6-4151-9508-2F391B985436}" destId="{3045AB49-12CC-446A-959E-7A71E7974F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E3E95-925F-42D8-A95D-6AA75AFFE001}">
      <dsp:nvSpPr>
        <dsp:cNvPr id="0" name=""/>
        <dsp:cNvSpPr/>
      </dsp:nvSpPr>
      <dsp:spPr>
        <a:xfrm>
          <a:off x="0" y="2685013"/>
          <a:ext cx="2443236" cy="13330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&lt;source&gt;</a:t>
          </a:r>
          <a:endParaRPr lang="ru-RU" sz="3200" kern="1200" dirty="0"/>
        </a:p>
      </dsp:txBody>
      <dsp:txXfrm>
        <a:off x="39044" y="2724057"/>
        <a:ext cx="2365148" cy="1254974"/>
      </dsp:txXfrm>
    </dsp:sp>
    <dsp:sp modelId="{17E55490-ED88-4A1C-B353-5DC8B1C23343}">
      <dsp:nvSpPr>
        <dsp:cNvPr id="0" name=""/>
        <dsp:cNvSpPr/>
      </dsp:nvSpPr>
      <dsp:spPr>
        <a:xfrm rot="16800942">
          <a:off x="1551558" y="2284214"/>
          <a:ext cx="215881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158813" y="4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576994" y="2234617"/>
        <a:ext cx="107940" cy="107940"/>
      </dsp:txXfrm>
    </dsp:sp>
    <dsp:sp modelId="{38A0B80D-F494-42EF-B934-4A05794FF4BA}">
      <dsp:nvSpPr>
        <dsp:cNvPr id="0" name=""/>
        <dsp:cNvSpPr/>
      </dsp:nvSpPr>
      <dsp:spPr>
        <a:xfrm>
          <a:off x="2818692" y="886528"/>
          <a:ext cx="1283758" cy="6782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daily</a:t>
          </a:r>
          <a:endParaRPr lang="ru-RU" sz="2000" kern="1200" dirty="0"/>
        </a:p>
      </dsp:txBody>
      <dsp:txXfrm>
        <a:off x="2838556" y="906392"/>
        <a:ext cx="1244030" cy="638477"/>
      </dsp:txXfrm>
    </dsp:sp>
    <dsp:sp modelId="{2A8DFBBF-7B1E-4C9C-AE1D-C151472AEF9C}">
      <dsp:nvSpPr>
        <dsp:cNvPr id="0" name=""/>
        <dsp:cNvSpPr/>
      </dsp:nvSpPr>
      <dsp:spPr>
        <a:xfrm rot="19270726">
          <a:off x="3992246" y="908499"/>
          <a:ext cx="9978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97806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66204" y="887927"/>
        <a:ext cx="49890" cy="49890"/>
      </dsp:txXfrm>
    </dsp:sp>
    <dsp:sp modelId="{326B0AA7-E5F7-4008-BD52-A24F76B85C41}">
      <dsp:nvSpPr>
        <dsp:cNvPr id="0" name=""/>
        <dsp:cNvSpPr/>
      </dsp:nvSpPr>
      <dsp:spPr>
        <a:xfrm>
          <a:off x="4879848" y="439734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dictionary</a:t>
          </a:r>
          <a:endParaRPr lang="ru-RU" sz="1000" kern="1200" dirty="0"/>
        </a:p>
      </dsp:txBody>
      <dsp:txXfrm>
        <a:off x="4889243" y="449129"/>
        <a:ext cx="622726" cy="301968"/>
      </dsp:txXfrm>
    </dsp:sp>
    <dsp:sp modelId="{EE5BC6A3-78DD-4E2D-B612-AD1170C1EBDD}">
      <dsp:nvSpPr>
        <dsp:cNvPr id="0" name=""/>
        <dsp:cNvSpPr/>
      </dsp:nvSpPr>
      <dsp:spPr>
        <a:xfrm rot="19041346">
          <a:off x="5436395" y="378052"/>
          <a:ext cx="64267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42673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41665" y="366359"/>
        <a:ext cx="32133" cy="32133"/>
      </dsp:txXfrm>
    </dsp:sp>
    <dsp:sp modelId="{DB461790-BDA3-47C4-BD06-DE1E0AB6BA46}">
      <dsp:nvSpPr>
        <dsp:cNvPr id="0" name=""/>
        <dsp:cNvSpPr/>
      </dsp:nvSpPr>
      <dsp:spPr>
        <a:xfrm>
          <a:off x="5994099" y="4359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1&gt;</a:t>
          </a:r>
          <a:endParaRPr lang="ru-RU" sz="1000" kern="1200" dirty="0"/>
        </a:p>
      </dsp:txBody>
      <dsp:txXfrm>
        <a:off x="6003494" y="13754"/>
        <a:ext cx="1177234" cy="301968"/>
      </dsp:txXfrm>
    </dsp:sp>
    <dsp:sp modelId="{1F3D51EB-CC4F-40CD-B0FF-03EB9AF406FB}">
      <dsp:nvSpPr>
        <dsp:cNvPr id="0" name=""/>
        <dsp:cNvSpPr/>
      </dsp:nvSpPr>
      <dsp:spPr>
        <a:xfrm rot="21119540">
          <a:off x="5519037" y="562488"/>
          <a:ext cx="47738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7738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45797" y="554927"/>
        <a:ext cx="23869" cy="23869"/>
      </dsp:txXfrm>
    </dsp:sp>
    <dsp:sp modelId="{C7422C87-2200-4290-AA08-0FFAFE4BC9CA}">
      <dsp:nvSpPr>
        <dsp:cNvPr id="0" name=""/>
        <dsp:cNvSpPr/>
      </dsp:nvSpPr>
      <dsp:spPr>
        <a:xfrm>
          <a:off x="5994099" y="373231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6003494" y="382626"/>
        <a:ext cx="622726" cy="301968"/>
      </dsp:txXfrm>
    </dsp:sp>
    <dsp:sp modelId="{29E4E489-48C6-4B7C-92E8-C789E97F264B}">
      <dsp:nvSpPr>
        <dsp:cNvPr id="0" name=""/>
        <dsp:cNvSpPr/>
      </dsp:nvSpPr>
      <dsp:spPr>
        <a:xfrm rot="1956224">
          <a:off x="5477150" y="746924"/>
          <a:ext cx="56116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61163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43703" y="737269"/>
        <a:ext cx="28058" cy="28058"/>
      </dsp:txXfrm>
    </dsp:sp>
    <dsp:sp modelId="{9841639A-16D6-41F7-B3F7-89103D3C7E3C}">
      <dsp:nvSpPr>
        <dsp:cNvPr id="0" name=""/>
        <dsp:cNvSpPr/>
      </dsp:nvSpPr>
      <dsp:spPr>
        <a:xfrm>
          <a:off x="5994099" y="742104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k&gt;</a:t>
          </a:r>
          <a:endParaRPr lang="ru-RU" sz="1000" kern="1200" dirty="0"/>
        </a:p>
      </dsp:txBody>
      <dsp:txXfrm>
        <a:off x="6003494" y="751499"/>
        <a:ext cx="1177234" cy="301968"/>
      </dsp:txXfrm>
    </dsp:sp>
    <dsp:sp modelId="{7EDF9FA9-D7B1-4543-8A01-440E05366C96}">
      <dsp:nvSpPr>
        <dsp:cNvPr id="0" name=""/>
        <dsp:cNvSpPr/>
      </dsp:nvSpPr>
      <dsp:spPr>
        <a:xfrm rot="2380693">
          <a:off x="3991153" y="1529739"/>
          <a:ext cx="9663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66306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50149" y="1509955"/>
        <a:ext cx="48315" cy="48315"/>
      </dsp:txXfrm>
    </dsp:sp>
    <dsp:sp modelId="{966ACA25-63B3-46E7-B7C6-320EB8245B43}">
      <dsp:nvSpPr>
        <dsp:cNvPr id="0" name=""/>
        <dsp:cNvSpPr/>
      </dsp:nvSpPr>
      <dsp:spPr>
        <a:xfrm>
          <a:off x="4846162" y="1682215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facts</a:t>
          </a:r>
          <a:endParaRPr lang="ru-RU" sz="1000" kern="1200" dirty="0"/>
        </a:p>
      </dsp:txBody>
      <dsp:txXfrm>
        <a:off x="4855557" y="1691610"/>
        <a:ext cx="622726" cy="301968"/>
      </dsp:txXfrm>
    </dsp:sp>
    <dsp:sp modelId="{33381CCC-F3F8-4D09-AB98-4075587892DE}">
      <dsp:nvSpPr>
        <dsp:cNvPr id="0" name=""/>
        <dsp:cNvSpPr/>
      </dsp:nvSpPr>
      <dsp:spPr>
        <a:xfrm rot="18693476">
          <a:off x="5359190" y="1552601"/>
          <a:ext cx="76339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6339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1804" y="1537890"/>
        <a:ext cx="38169" cy="38169"/>
      </dsp:txXfrm>
    </dsp:sp>
    <dsp:sp modelId="{2213BD09-EB86-4A2D-A0B5-FC98BDE7C8F7}">
      <dsp:nvSpPr>
        <dsp:cNvPr id="0" name=""/>
        <dsp:cNvSpPr/>
      </dsp:nvSpPr>
      <dsp:spPr>
        <a:xfrm>
          <a:off x="5994099" y="1110976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x&gt;</a:t>
          </a:r>
          <a:endParaRPr lang="ru-RU" sz="1000" kern="1200" dirty="0"/>
        </a:p>
      </dsp:txBody>
      <dsp:txXfrm>
        <a:off x="6003494" y="1120371"/>
        <a:ext cx="1177234" cy="301968"/>
      </dsp:txXfrm>
    </dsp:sp>
    <dsp:sp modelId="{90597F13-D1C4-4171-BEA6-0A3B762F0492}">
      <dsp:nvSpPr>
        <dsp:cNvPr id="0" name=""/>
        <dsp:cNvSpPr/>
      </dsp:nvSpPr>
      <dsp:spPr>
        <a:xfrm rot="20293094">
          <a:off x="5468211" y="1737037"/>
          <a:ext cx="54535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4535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7255" y="1727777"/>
        <a:ext cx="27267" cy="27267"/>
      </dsp:txXfrm>
    </dsp:sp>
    <dsp:sp modelId="{07983F1B-10E5-4162-9095-2C535990B356}">
      <dsp:nvSpPr>
        <dsp:cNvPr id="0" name=""/>
        <dsp:cNvSpPr/>
      </dsp:nvSpPr>
      <dsp:spPr>
        <a:xfrm>
          <a:off x="5994099" y="1479848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6003494" y="1489243"/>
        <a:ext cx="622726" cy="301968"/>
      </dsp:txXfrm>
    </dsp:sp>
    <dsp:sp modelId="{BA4B94AF-83B7-4C4A-AFC3-FB9DC5F11367}">
      <dsp:nvSpPr>
        <dsp:cNvPr id="0" name=""/>
        <dsp:cNvSpPr/>
      </dsp:nvSpPr>
      <dsp:spPr>
        <a:xfrm rot="1092020">
          <a:off x="5474344" y="1921473"/>
          <a:ext cx="533090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533090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727561" y="1912520"/>
        <a:ext cx="26654" cy="26654"/>
      </dsp:txXfrm>
    </dsp:sp>
    <dsp:sp modelId="{4E77705A-9830-403E-BF10-00FB98461243}">
      <dsp:nvSpPr>
        <dsp:cNvPr id="0" name=""/>
        <dsp:cNvSpPr/>
      </dsp:nvSpPr>
      <dsp:spPr>
        <a:xfrm>
          <a:off x="5994099" y="1848720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z&gt;</a:t>
          </a:r>
          <a:endParaRPr lang="ru-RU" sz="1000" kern="1200" dirty="0"/>
        </a:p>
      </dsp:txBody>
      <dsp:txXfrm>
        <a:off x="6003494" y="1858115"/>
        <a:ext cx="1177234" cy="301968"/>
      </dsp:txXfrm>
    </dsp:sp>
    <dsp:sp modelId="{BCFABC6E-1ADF-402C-BB23-56C8E786E202}">
      <dsp:nvSpPr>
        <dsp:cNvPr id="0" name=""/>
        <dsp:cNvSpPr/>
      </dsp:nvSpPr>
      <dsp:spPr>
        <a:xfrm rot="21598330">
          <a:off x="4102451" y="1221071"/>
          <a:ext cx="765875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65875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66242" y="1206298"/>
        <a:ext cx="38293" cy="38293"/>
      </dsp:txXfrm>
    </dsp:sp>
    <dsp:sp modelId="{E64EE818-A1B5-4686-9207-283F81D97953}">
      <dsp:nvSpPr>
        <dsp:cNvPr id="0" name=""/>
        <dsp:cNvSpPr/>
      </dsp:nvSpPr>
      <dsp:spPr>
        <a:xfrm>
          <a:off x="4868326" y="1064880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…</a:t>
          </a:r>
          <a:endParaRPr lang="ru-RU" sz="1000" kern="1200" dirty="0"/>
        </a:p>
      </dsp:txBody>
      <dsp:txXfrm>
        <a:off x="4877721" y="1074275"/>
        <a:ext cx="622726" cy="301968"/>
      </dsp:txXfrm>
    </dsp:sp>
    <dsp:sp modelId="{5FDA54C0-5771-4447-9420-072208315884}">
      <dsp:nvSpPr>
        <dsp:cNvPr id="0" name=""/>
        <dsp:cNvSpPr/>
      </dsp:nvSpPr>
      <dsp:spPr>
        <a:xfrm rot="7022">
          <a:off x="2443235" y="3347788"/>
          <a:ext cx="604620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604620" y="4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730430" y="3337046"/>
        <a:ext cx="30231" cy="30231"/>
      </dsp:txXfrm>
    </dsp:sp>
    <dsp:sp modelId="{D5C4689E-88CD-4452-9939-C7815F30CA43}">
      <dsp:nvSpPr>
        <dsp:cNvPr id="0" name=""/>
        <dsp:cNvSpPr/>
      </dsp:nvSpPr>
      <dsp:spPr>
        <a:xfrm>
          <a:off x="3047855" y="3049525"/>
          <a:ext cx="1033336" cy="6065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weekly</a:t>
          </a:r>
          <a:endParaRPr lang="ru-RU" kern="1200" dirty="0"/>
        </a:p>
      </dsp:txBody>
      <dsp:txXfrm>
        <a:off x="3065619" y="3067289"/>
        <a:ext cx="997808" cy="570981"/>
      </dsp:txXfrm>
    </dsp:sp>
    <dsp:sp modelId="{E8CFC595-9E92-4579-A6B1-CFFF7AF6CA80}">
      <dsp:nvSpPr>
        <dsp:cNvPr id="0" name=""/>
        <dsp:cNvSpPr/>
      </dsp:nvSpPr>
      <dsp:spPr>
        <a:xfrm rot="19295696">
          <a:off x="3975672" y="3045438"/>
          <a:ext cx="975400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75400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38987" y="3025427"/>
        <a:ext cx="48770" cy="48770"/>
      </dsp:txXfrm>
    </dsp:sp>
    <dsp:sp modelId="{7AB373C1-2686-4A87-8209-75F77410FB92}">
      <dsp:nvSpPr>
        <dsp:cNvPr id="0" name=""/>
        <dsp:cNvSpPr/>
      </dsp:nvSpPr>
      <dsp:spPr>
        <a:xfrm>
          <a:off x="4845552" y="2586465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monday</a:t>
          </a:r>
          <a:endParaRPr lang="ru-RU" sz="1000" kern="1200" dirty="0"/>
        </a:p>
      </dsp:txBody>
      <dsp:txXfrm>
        <a:off x="4854947" y="2595860"/>
        <a:ext cx="622726" cy="301968"/>
      </dsp:txXfrm>
    </dsp:sp>
    <dsp:sp modelId="{FE03A2C4-9977-4523-83CD-B062DF082FDC}">
      <dsp:nvSpPr>
        <dsp:cNvPr id="0" name=""/>
        <dsp:cNvSpPr/>
      </dsp:nvSpPr>
      <dsp:spPr>
        <a:xfrm rot="18289469">
          <a:off x="5390699" y="2558034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4139" y="2551174"/>
        <a:ext cx="22467" cy="22467"/>
      </dsp:txXfrm>
    </dsp:sp>
    <dsp:sp modelId="{37FF68B5-5EFF-4E3D-BDB5-6583A439FFD6}">
      <dsp:nvSpPr>
        <dsp:cNvPr id="0" name=""/>
        <dsp:cNvSpPr/>
      </dsp:nvSpPr>
      <dsp:spPr>
        <a:xfrm>
          <a:off x="5743676" y="2217593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1&gt;</a:t>
          </a:r>
          <a:endParaRPr lang="ru-RU" sz="1000" kern="1200" dirty="0"/>
        </a:p>
      </dsp:txBody>
      <dsp:txXfrm>
        <a:off x="5753071" y="2226988"/>
        <a:ext cx="1177234" cy="301968"/>
      </dsp:txXfrm>
    </dsp:sp>
    <dsp:sp modelId="{A836C909-82E8-4133-A340-0DBCA961A0E3}">
      <dsp:nvSpPr>
        <dsp:cNvPr id="0" name=""/>
        <dsp:cNvSpPr/>
      </dsp:nvSpPr>
      <dsp:spPr>
        <a:xfrm>
          <a:off x="5487069" y="2742470"/>
          <a:ext cx="2566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5660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8958" y="2740429"/>
        <a:ext cx="12830" cy="12830"/>
      </dsp:txXfrm>
    </dsp:sp>
    <dsp:sp modelId="{2D735294-E241-4494-AF2B-F8CC23621BE6}">
      <dsp:nvSpPr>
        <dsp:cNvPr id="0" name=""/>
        <dsp:cNvSpPr/>
      </dsp:nvSpPr>
      <dsp:spPr>
        <a:xfrm>
          <a:off x="5743676" y="2586465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5753071" y="2595860"/>
        <a:ext cx="622726" cy="301968"/>
      </dsp:txXfrm>
    </dsp:sp>
    <dsp:sp modelId="{2D9EB6C9-00D9-461C-B73F-2E7D8E3CE39E}">
      <dsp:nvSpPr>
        <dsp:cNvPr id="0" name=""/>
        <dsp:cNvSpPr/>
      </dsp:nvSpPr>
      <dsp:spPr>
        <a:xfrm rot="3310531">
          <a:off x="5390699" y="2926906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4139" y="2920047"/>
        <a:ext cx="22467" cy="22467"/>
      </dsp:txXfrm>
    </dsp:sp>
    <dsp:sp modelId="{D191FDF0-D264-4260-BBBF-B1EBFF5898CB}">
      <dsp:nvSpPr>
        <dsp:cNvPr id="0" name=""/>
        <dsp:cNvSpPr/>
      </dsp:nvSpPr>
      <dsp:spPr>
        <a:xfrm>
          <a:off x="5743676" y="2955337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k&gt;</a:t>
          </a:r>
          <a:endParaRPr lang="ru-RU" sz="1000" kern="1200" dirty="0"/>
        </a:p>
      </dsp:txBody>
      <dsp:txXfrm>
        <a:off x="5753071" y="2964732"/>
        <a:ext cx="1177234" cy="301968"/>
      </dsp:txXfrm>
    </dsp:sp>
    <dsp:sp modelId="{341FC962-0EF9-412F-BF34-2763D5087D2D}">
      <dsp:nvSpPr>
        <dsp:cNvPr id="0" name=""/>
        <dsp:cNvSpPr/>
      </dsp:nvSpPr>
      <dsp:spPr>
        <a:xfrm rot="37569">
          <a:off x="4081168" y="3352726"/>
          <a:ext cx="79073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90736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56767" y="3337332"/>
        <a:ext cx="39536" cy="39536"/>
      </dsp:txXfrm>
    </dsp:sp>
    <dsp:sp modelId="{4D7514C9-13EE-4BD2-ACD8-ED2D0E65E0AC}">
      <dsp:nvSpPr>
        <dsp:cNvPr id="0" name=""/>
        <dsp:cNvSpPr/>
      </dsp:nvSpPr>
      <dsp:spPr>
        <a:xfrm>
          <a:off x="4871880" y="3201041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4881275" y="3210436"/>
        <a:ext cx="622726" cy="301968"/>
      </dsp:txXfrm>
    </dsp:sp>
    <dsp:sp modelId="{488AD067-D657-4A66-8CEA-35EB1CD0F784}">
      <dsp:nvSpPr>
        <dsp:cNvPr id="0" name=""/>
        <dsp:cNvSpPr/>
      </dsp:nvSpPr>
      <dsp:spPr>
        <a:xfrm rot="1993567">
          <a:off x="4006499" y="3598746"/>
          <a:ext cx="913744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13744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40528" y="3580276"/>
        <a:ext cx="45687" cy="45687"/>
      </dsp:txXfrm>
    </dsp:sp>
    <dsp:sp modelId="{EF704A54-C73B-470F-9163-00C09620975E}">
      <dsp:nvSpPr>
        <dsp:cNvPr id="0" name=""/>
        <dsp:cNvSpPr/>
      </dsp:nvSpPr>
      <dsp:spPr>
        <a:xfrm>
          <a:off x="4845552" y="3693082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sunday</a:t>
          </a:r>
          <a:endParaRPr lang="ru-RU" sz="1000" kern="1200" dirty="0"/>
        </a:p>
      </dsp:txBody>
      <dsp:txXfrm>
        <a:off x="4854947" y="3702477"/>
        <a:ext cx="622726" cy="301968"/>
      </dsp:txXfrm>
    </dsp:sp>
    <dsp:sp modelId="{4948B46C-8BEC-4DD3-8510-14CF5CC77597}">
      <dsp:nvSpPr>
        <dsp:cNvPr id="0" name=""/>
        <dsp:cNvSpPr/>
      </dsp:nvSpPr>
      <dsp:spPr>
        <a:xfrm rot="18289469">
          <a:off x="5390699" y="3664651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4139" y="3657791"/>
        <a:ext cx="22467" cy="22467"/>
      </dsp:txXfrm>
    </dsp:sp>
    <dsp:sp modelId="{7E55717B-6CBF-4DDC-AE44-6610785051B2}">
      <dsp:nvSpPr>
        <dsp:cNvPr id="0" name=""/>
        <dsp:cNvSpPr/>
      </dsp:nvSpPr>
      <dsp:spPr>
        <a:xfrm>
          <a:off x="5743676" y="3324209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1&gt;</a:t>
          </a:r>
          <a:endParaRPr lang="ru-RU" sz="1000" kern="1200" dirty="0"/>
        </a:p>
      </dsp:txBody>
      <dsp:txXfrm>
        <a:off x="5753071" y="3333604"/>
        <a:ext cx="1177234" cy="301968"/>
      </dsp:txXfrm>
    </dsp:sp>
    <dsp:sp modelId="{7C986D0D-1A60-463E-BF6C-D4E908CDEEBC}">
      <dsp:nvSpPr>
        <dsp:cNvPr id="0" name=""/>
        <dsp:cNvSpPr/>
      </dsp:nvSpPr>
      <dsp:spPr>
        <a:xfrm>
          <a:off x="5487069" y="3849087"/>
          <a:ext cx="2566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5660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8958" y="3847046"/>
        <a:ext cx="12830" cy="12830"/>
      </dsp:txXfrm>
    </dsp:sp>
    <dsp:sp modelId="{1138D7C7-63FE-444E-86DF-2D7DB6181564}">
      <dsp:nvSpPr>
        <dsp:cNvPr id="0" name=""/>
        <dsp:cNvSpPr/>
      </dsp:nvSpPr>
      <dsp:spPr>
        <a:xfrm>
          <a:off x="5743676" y="3693082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5753071" y="3702477"/>
        <a:ext cx="622726" cy="301968"/>
      </dsp:txXfrm>
    </dsp:sp>
    <dsp:sp modelId="{2A8B978C-3BB7-4CAA-91D4-140461971DD2}">
      <dsp:nvSpPr>
        <dsp:cNvPr id="0" name=""/>
        <dsp:cNvSpPr/>
      </dsp:nvSpPr>
      <dsp:spPr>
        <a:xfrm rot="3310531">
          <a:off x="5390699" y="4033523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604139" y="4026663"/>
        <a:ext cx="22467" cy="22467"/>
      </dsp:txXfrm>
    </dsp:sp>
    <dsp:sp modelId="{356F64D8-3CAA-488E-9C3A-FE38CF7FF003}">
      <dsp:nvSpPr>
        <dsp:cNvPr id="0" name=""/>
        <dsp:cNvSpPr/>
      </dsp:nvSpPr>
      <dsp:spPr>
        <a:xfrm>
          <a:off x="5743676" y="4061954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k&gt;</a:t>
          </a:r>
          <a:endParaRPr lang="ru-RU" sz="1000" kern="1200" dirty="0"/>
        </a:p>
      </dsp:txBody>
      <dsp:txXfrm>
        <a:off x="5753071" y="4071349"/>
        <a:ext cx="1177234" cy="301968"/>
      </dsp:txXfrm>
    </dsp:sp>
    <dsp:sp modelId="{1F006BB4-9A17-4195-8A92-C9FE36B3DEFC}">
      <dsp:nvSpPr>
        <dsp:cNvPr id="0" name=""/>
        <dsp:cNvSpPr/>
      </dsp:nvSpPr>
      <dsp:spPr>
        <a:xfrm rot="4518800">
          <a:off x="1584861" y="4459516"/>
          <a:ext cx="2299833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299833" y="43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2677282" y="4406394"/>
        <a:ext cx="114991" cy="114991"/>
      </dsp:txXfrm>
    </dsp:sp>
    <dsp:sp modelId="{CD70294D-0E80-4954-B0BE-3688E841B68F}">
      <dsp:nvSpPr>
        <dsp:cNvPr id="0" name=""/>
        <dsp:cNvSpPr/>
      </dsp:nvSpPr>
      <dsp:spPr>
        <a:xfrm>
          <a:off x="3026319" y="5266399"/>
          <a:ext cx="1417592" cy="619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monthly</a:t>
          </a:r>
          <a:endParaRPr lang="ru-RU" sz="2000" kern="1200" dirty="0"/>
        </a:p>
      </dsp:txBody>
      <dsp:txXfrm>
        <a:off x="3044469" y="5284549"/>
        <a:ext cx="1381292" cy="583373"/>
      </dsp:txXfrm>
    </dsp:sp>
    <dsp:sp modelId="{5B7BD63A-457B-41F8-9CA2-4F638F916783}">
      <dsp:nvSpPr>
        <dsp:cNvPr id="0" name=""/>
        <dsp:cNvSpPr/>
      </dsp:nvSpPr>
      <dsp:spPr>
        <a:xfrm rot="19314173">
          <a:off x="4337539" y="5263783"/>
          <a:ext cx="99864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98641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811894" y="5243190"/>
        <a:ext cx="49932" cy="49932"/>
      </dsp:txXfrm>
    </dsp:sp>
    <dsp:sp modelId="{6EE2942A-4003-499C-BB83-D516C8DB077C}">
      <dsp:nvSpPr>
        <dsp:cNvPr id="0" name=""/>
        <dsp:cNvSpPr/>
      </dsp:nvSpPr>
      <dsp:spPr>
        <a:xfrm>
          <a:off x="5229808" y="4799698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 day</a:t>
          </a:r>
          <a:endParaRPr lang="ru-RU" sz="1000" kern="1200" dirty="0"/>
        </a:p>
      </dsp:txBody>
      <dsp:txXfrm>
        <a:off x="5239203" y="4809093"/>
        <a:ext cx="622726" cy="301968"/>
      </dsp:txXfrm>
    </dsp:sp>
    <dsp:sp modelId="{4F6E5C6A-5162-4892-8832-D6454AF5C1A2}">
      <dsp:nvSpPr>
        <dsp:cNvPr id="0" name=""/>
        <dsp:cNvSpPr/>
      </dsp:nvSpPr>
      <dsp:spPr>
        <a:xfrm rot="18289469">
          <a:off x="5774954" y="4771268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88395" y="4764408"/>
        <a:ext cx="22467" cy="22467"/>
      </dsp:txXfrm>
    </dsp:sp>
    <dsp:sp modelId="{1A03BA9B-EFAF-476B-8409-BF0581B83826}">
      <dsp:nvSpPr>
        <dsp:cNvPr id="0" name=""/>
        <dsp:cNvSpPr/>
      </dsp:nvSpPr>
      <dsp:spPr>
        <a:xfrm>
          <a:off x="6127932" y="4430826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1&gt;</a:t>
          </a:r>
          <a:endParaRPr lang="ru-RU" sz="1000" kern="1200" dirty="0"/>
        </a:p>
      </dsp:txBody>
      <dsp:txXfrm>
        <a:off x="6137327" y="4440221"/>
        <a:ext cx="1177234" cy="301968"/>
      </dsp:txXfrm>
    </dsp:sp>
    <dsp:sp modelId="{27359882-58CF-4657-A03F-C41900892298}">
      <dsp:nvSpPr>
        <dsp:cNvPr id="0" name=""/>
        <dsp:cNvSpPr/>
      </dsp:nvSpPr>
      <dsp:spPr>
        <a:xfrm>
          <a:off x="5871325" y="4955704"/>
          <a:ext cx="2566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5660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93213" y="4953662"/>
        <a:ext cx="12830" cy="12830"/>
      </dsp:txXfrm>
    </dsp:sp>
    <dsp:sp modelId="{9FDF07C3-D495-4B2A-8C69-21C07E81919B}">
      <dsp:nvSpPr>
        <dsp:cNvPr id="0" name=""/>
        <dsp:cNvSpPr/>
      </dsp:nvSpPr>
      <dsp:spPr>
        <a:xfrm>
          <a:off x="6127932" y="4799698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6137327" y="4809093"/>
        <a:ext cx="622726" cy="301968"/>
      </dsp:txXfrm>
    </dsp:sp>
    <dsp:sp modelId="{47999DED-30B7-4606-9288-6EC8062617FF}">
      <dsp:nvSpPr>
        <dsp:cNvPr id="0" name=""/>
        <dsp:cNvSpPr/>
      </dsp:nvSpPr>
      <dsp:spPr>
        <a:xfrm rot="3310531">
          <a:off x="5774954" y="5140140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88395" y="5133280"/>
        <a:ext cx="22467" cy="22467"/>
      </dsp:txXfrm>
    </dsp:sp>
    <dsp:sp modelId="{C7E0295B-49AD-4515-89E4-0B1D05C73AA1}">
      <dsp:nvSpPr>
        <dsp:cNvPr id="0" name=""/>
        <dsp:cNvSpPr/>
      </dsp:nvSpPr>
      <dsp:spPr>
        <a:xfrm>
          <a:off x="6127932" y="5168571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k&gt;</a:t>
          </a:r>
          <a:endParaRPr lang="ru-RU" sz="1000" kern="1200" dirty="0"/>
        </a:p>
      </dsp:txBody>
      <dsp:txXfrm>
        <a:off x="6137327" y="5177966"/>
        <a:ext cx="1177234" cy="301968"/>
      </dsp:txXfrm>
    </dsp:sp>
    <dsp:sp modelId="{79539ACB-DABE-4160-B9EB-033BD7DCC46C}">
      <dsp:nvSpPr>
        <dsp:cNvPr id="0" name=""/>
        <dsp:cNvSpPr/>
      </dsp:nvSpPr>
      <dsp:spPr>
        <a:xfrm rot="21457778">
          <a:off x="4443589" y="5556284"/>
          <a:ext cx="753291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753291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801403" y="5541825"/>
        <a:ext cx="37664" cy="37664"/>
      </dsp:txXfrm>
    </dsp:sp>
    <dsp:sp modelId="{EEB9366C-E885-4F79-9FB8-04466CA7BC45}">
      <dsp:nvSpPr>
        <dsp:cNvPr id="0" name=""/>
        <dsp:cNvSpPr/>
      </dsp:nvSpPr>
      <dsp:spPr>
        <a:xfrm>
          <a:off x="5196558" y="5384701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5205953" y="5394096"/>
        <a:ext cx="622726" cy="301968"/>
      </dsp:txXfrm>
    </dsp:sp>
    <dsp:sp modelId="{2D573137-21E6-4E21-80D6-B180C845129C}">
      <dsp:nvSpPr>
        <dsp:cNvPr id="0" name=""/>
        <dsp:cNvSpPr/>
      </dsp:nvSpPr>
      <dsp:spPr>
        <a:xfrm rot="1918037">
          <a:off x="4373669" y="5817091"/>
          <a:ext cx="926382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926382" y="437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813700" y="5798305"/>
        <a:ext cx="46319" cy="46319"/>
      </dsp:txXfrm>
    </dsp:sp>
    <dsp:sp modelId="{177D87BF-68ED-4567-BFC8-8577C9875278}">
      <dsp:nvSpPr>
        <dsp:cNvPr id="0" name=""/>
        <dsp:cNvSpPr/>
      </dsp:nvSpPr>
      <dsp:spPr>
        <a:xfrm>
          <a:off x="5229808" y="5906315"/>
          <a:ext cx="641516" cy="320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30 day</a:t>
          </a:r>
          <a:endParaRPr lang="ru-RU" sz="1000" kern="1200" dirty="0"/>
        </a:p>
      </dsp:txBody>
      <dsp:txXfrm>
        <a:off x="5239203" y="5915710"/>
        <a:ext cx="622726" cy="301968"/>
      </dsp:txXfrm>
    </dsp:sp>
    <dsp:sp modelId="{7F039847-510B-4241-AC03-E69301B96E40}">
      <dsp:nvSpPr>
        <dsp:cNvPr id="0" name=""/>
        <dsp:cNvSpPr/>
      </dsp:nvSpPr>
      <dsp:spPr>
        <a:xfrm rot="18289469">
          <a:off x="5774954" y="5877884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88395" y="5871024"/>
        <a:ext cx="22467" cy="22467"/>
      </dsp:txXfrm>
    </dsp:sp>
    <dsp:sp modelId="{4639EFF3-5C11-4089-8555-BE0C9D1F8E4B}">
      <dsp:nvSpPr>
        <dsp:cNvPr id="0" name=""/>
        <dsp:cNvSpPr/>
      </dsp:nvSpPr>
      <dsp:spPr>
        <a:xfrm>
          <a:off x="6127932" y="5537443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&lt;object name 1&gt;</a:t>
          </a:r>
          <a:endParaRPr lang="ru-RU" sz="1000" kern="1200" dirty="0"/>
        </a:p>
      </dsp:txBody>
      <dsp:txXfrm>
        <a:off x="6137327" y="5546838"/>
        <a:ext cx="1177234" cy="301968"/>
      </dsp:txXfrm>
    </dsp:sp>
    <dsp:sp modelId="{DBB88DC5-DA12-4B7D-848E-B3D12978DF6B}">
      <dsp:nvSpPr>
        <dsp:cNvPr id="0" name=""/>
        <dsp:cNvSpPr/>
      </dsp:nvSpPr>
      <dsp:spPr>
        <a:xfrm>
          <a:off x="5871325" y="6062321"/>
          <a:ext cx="256606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256606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93213" y="6060279"/>
        <a:ext cx="12830" cy="12830"/>
      </dsp:txXfrm>
    </dsp:sp>
    <dsp:sp modelId="{54A8AD17-7A9D-4D2E-A660-9A4331362873}">
      <dsp:nvSpPr>
        <dsp:cNvPr id="0" name=""/>
        <dsp:cNvSpPr/>
      </dsp:nvSpPr>
      <dsp:spPr>
        <a:xfrm>
          <a:off x="6127932" y="5906315"/>
          <a:ext cx="641516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…</a:t>
          </a:r>
          <a:endParaRPr lang="ru-RU" sz="1000" kern="1200" dirty="0"/>
        </a:p>
      </dsp:txBody>
      <dsp:txXfrm>
        <a:off x="6137327" y="5915710"/>
        <a:ext cx="622726" cy="301968"/>
      </dsp:txXfrm>
    </dsp:sp>
    <dsp:sp modelId="{F4B5C147-01F4-4553-B32E-8D464E90732E}">
      <dsp:nvSpPr>
        <dsp:cNvPr id="0" name=""/>
        <dsp:cNvSpPr/>
      </dsp:nvSpPr>
      <dsp:spPr>
        <a:xfrm rot="3310531">
          <a:off x="5774954" y="6246757"/>
          <a:ext cx="449348" cy="8747"/>
        </a:xfrm>
        <a:custGeom>
          <a:avLst/>
          <a:gdLst/>
          <a:ahLst/>
          <a:cxnLst/>
          <a:rect l="0" t="0" r="0" b="0"/>
          <a:pathLst>
            <a:path>
              <a:moveTo>
                <a:pt x="0" y="4373"/>
              </a:moveTo>
              <a:lnTo>
                <a:pt x="449348" y="43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88395" y="6239897"/>
        <a:ext cx="22467" cy="22467"/>
      </dsp:txXfrm>
    </dsp:sp>
    <dsp:sp modelId="{5F8710EC-8DA6-4239-B2FC-47B54BB97BEE}">
      <dsp:nvSpPr>
        <dsp:cNvPr id="0" name=""/>
        <dsp:cNvSpPr/>
      </dsp:nvSpPr>
      <dsp:spPr>
        <a:xfrm>
          <a:off x="6127932" y="6275187"/>
          <a:ext cx="1196024" cy="3207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&lt;object name k&gt;</a:t>
          </a:r>
          <a:endParaRPr lang="ru-RU" sz="1000" kern="1200" dirty="0"/>
        </a:p>
      </dsp:txBody>
      <dsp:txXfrm>
        <a:off x="6137327" y="6284582"/>
        <a:ext cx="1177234" cy="301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FB7AF-E6DA-4520-ADE9-A6E8BCDED9E1}">
      <dsp:nvSpPr>
        <dsp:cNvPr id="0" name=""/>
        <dsp:cNvSpPr/>
      </dsp:nvSpPr>
      <dsp:spPr>
        <a:xfrm>
          <a:off x="3717040" y="792621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wf_reg</a:t>
          </a:r>
          <a:r>
            <a:rPr lang="en-US" sz="700" kern="1200" dirty="0" smtClean="0"/>
            <a:t>_&lt;source&gt;_daily</a:t>
          </a:r>
          <a:endParaRPr lang="ru-RU" sz="700" kern="1200" dirty="0"/>
        </a:p>
      </dsp:txBody>
      <dsp:txXfrm>
        <a:off x="3735646" y="811227"/>
        <a:ext cx="915651" cy="598030"/>
      </dsp:txXfrm>
    </dsp:sp>
    <dsp:sp modelId="{D76DA70A-CEEC-42C3-9B3B-1720AD94A9D6}">
      <dsp:nvSpPr>
        <dsp:cNvPr id="0" name=""/>
        <dsp:cNvSpPr/>
      </dsp:nvSpPr>
      <dsp:spPr>
        <a:xfrm>
          <a:off x="1716026" y="1427863"/>
          <a:ext cx="2477444" cy="254096"/>
        </a:xfrm>
        <a:custGeom>
          <a:avLst/>
          <a:gdLst/>
          <a:ahLst/>
          <a:cxnLst/>
          <a:rect l="0" t="0" r="0" b="0"/>
          <a:pathLst>
            <a:path>
              <a:moveTo>
                <a:pt x="2477444" y="0"/>
              </a:moveTo>
              <a:lnTo>
                <a:pt x="2477444" y="127048"/>
              </a:lnTo>
              <a:lnTo>
                <a:pt x="0" y="127048"/>
              </a:lnTo>
              <a:lnTo>
                <a:pt x="0" y="254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0744F-2049-4516-874B-AB8103D89022}">
      <dsp:nvSpPr>
        <dsp:cNvPr id="0" name=""/>
        <dsp:cNvSpPr/>
      </dsp:nvSpPr>
      <dsp:spPr>
        <a:xfrm>
          <a:off x="1239595" y="1681960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dictionary</a:t>
          </a:r>
          <a:endParaRPr lang="ru-RU" sz="700" kern="1200" dirty="0"/>
        </a:p>
      </dsp:txBody>
      <dsp:txXfrm>
        <a:off x="1258201" y="1700566"/>
        <a:ext cx="915651" cy="598030"/>
      </dsp:txXfrm>
    </dsp:sp>
    <dsp:sp modelId="{A75FF65B-4E9D-4651-BFD8-B5754BF3F46B}">
      <dsp:nvSpPr>
        <dsp:cNvPr id="0" name=""/>
        <dsp:cNvSpPr/>
      </dsp:nvSpPr>
      <dsp:spPr>
        <a:xfrm>
          <a:off x="477304" y="2317202"/>
          <a:ext cx="1238722" cy="254096"/>
        </a:xfrm>
        <a:custGeom>
          <a:avLst/>
          <a:gdLst/>
          <a:ahLst/>
          <a:cxnLst/>
          <a:rect l="0" t="0" r="0" b="0"/>
          <a:pathLst>
            <a:path>
              <a:moveTo>
                <a:pt x="1238722" y="0"/>
              </a:moveTo>
              <a:lnTo>
                <a:pt x="1238722" y="127048"/>
              </a:lnTo>
              <a:lnTo>
                <a:pt x="0" y="127048"/>
              </a:lnTo>
              <a:lnTo>
                <a:pt x="0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CAF7C-4523-447F-98B1-8985D7051EA3}">
      <dsp:nvSpPr>
        <dsp:cNvPr id="0" name=""/>
        <dsp:cNvSpPr/>
      </dsp:nvSpPr>
      <dsp:spPr>
        <a:xfrm>
          <a:off x="872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atom 1</a:t>
          </a:r>
          <a:endParaRPr lang="ru-RU" sz="700" kern="1200" dirty="0"/>
        </a:p>
      </dsp:txBody>
      <dsp:txXfrm>
        <a:off x="19478" y="2589905"/>
        <a:ext cx="915651" cy="598030"/>
      </dsp:txXfrm>
    </dsp:sp>
    <dsp:sp modelId="{3F5A8F12-D87F-482E-9E98-BCE66EB159E2}">
      <dsp:nvSpPr>
        <dsp:cNvPr id="0" name=""/>
        <dsp:cNvSpPr/>
      </dsp:nvSpPr>
      <dsp:spPr>
        <a:xfrm>
          <a:off x="1670306" y="2317202"/>
          <a:ext cx="91440" cy="2540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C8F8-EDE8-4D03-82A0-FCC369349BE4}">
      <dsp:nvSpPr>
        <dsp:cNvPr id="0" name=""/>
        <dsp:cNvSpPr/>
      </dsp:nvSpPr>
      <dsp:spPr>
        <a:xfrm>
          <a:off x="1239595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ru-RU" sz="700" kern="1200" dirty="0"/>
        </a:p>
      </dsp:txBody>
      <dsp:txXfrm>
        <a:off x="1258201" y="2589905"/>
        <a:ext cx="915651" cy="598030"/>
      </dsp:txXfrm>
    </dsp:sp>
    <dsp:sp modelId="{1567CB62-772F-4FC0-97B1-15844AC1E480}">
      <dsp:nvSpPr>
        <dsp:cNvPr id="0" name=""/>
        <dsp:cNvSpPr/>
      </dsp:nvSpPr>
      <dsp:spPr>
        <a:xfrm>
          <a:off x="1716026" y="2317202"/>
          <a:ext cx="1238722" cy="254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48"/>
              </a:lnTo>
              <a:lnTo>
                <a:pt x="1238722" y="127048"/>
              </a:lnTo>
              <a:lnTo>
                <a:pt x="1238722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3453D-C1BF-40C5-9F0E-E0B4D2E4A84C}">
      <dsp:nvSpPr>
        <dsp:cNvPr id="0" name=""/>
        <dsp:cNvSpPr/>
      </dsp:nvSpPr>
      <dsp:spPr>
        <a:xfrm>
          <a:off x="2478317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atom x</a:t>
          </a:r>
          <a:endParaRPr lang="ru-RU" sz="700" kern="1200" dirty="0"/>
        </a:p>
      </dsp:txBody>
      <dsp:txXfrm>
        <a:off x="2496923" y="2589905"/>
        <a:ext cx="915651" cy="598030"/>
      </dsp:txXfrm>
    </dsp:sp>
    <dsp:sp modelId="{5396FFB3-F999-4B4D-B017-1972C16BF47F}">
      <dsp:nvSpPr>
        <dsp:cNvPr id="0" name=""/>
        <dsp:cNvSpPr/>
      </dsp:nvSpPr>
      <dsp:spPr>
        <a:xfrm>
          <a:off x="4193471" y="1427863"/>
          <a:ext cx="1238722" cy="254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48"/>
              </a:lnTo>
              <a:lnTo>
                <a:pt x="1238722" y="127048"/>
              </a:lnTo>
              <a:lnTo>
                <a:pt x="1238722" y="254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5F495-B327-48B0-B7C9-9769AE5AF12C}">
      <dsp:nvSpPr>
        <dsp:cNvPr id="0" name=""/>
        <dsp:cNvSpPr/>
      </dsp:nvSpPr>
      <dsp:spPr>
        <a:xfrm>
          <a:off x="4955762" y="1681960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facts</a:t>
          </a:r>
          <a:endParaRPr lang="ru-RU" sz="700" kern="1200" dirty="0"/>
        </a:p>
      </dsp:txBody>
      <dsp:txXfrm>
        <a:off x="4974368" y="1700566"/>
        <a:ext cx="915651" cy="598030"/>
      </dsp:txXfrm>
    </dsp:sp>
    <dsp:sp modelId="{490B671A-4B27-4834-B0CD-261E39FC1490}">
      <dsp:nvSpPr>
        <dsp:cNvPr id="0" name=""/>
        <dsp:cNvSpPr/>
      </dsp:nvSpPr>
      <dsp:spPr>
        <a:xfrm>
          <a:off x="4193471" y="2317202"/>
          <a:ext cx="1238722" cy="254096"/>
        </a:xfrm>
        <a:custGeom>
          <a:avLst/>
          <a:gdLst/>
          <a:ahLst/>
          <a:cxnLst/>
          <a:rect l="0" t="0" r="0" b="0"/>
          <a:pathLst>
            <a:path>
              <a:moveTo>
                <a:pt x="1238722" y="0"/>
              </a:moveTo>
              <a:lnTo>
                <a:pt x="1238722" y="127048"/>
              </a:lnTo>
              <a:lnTo>
                <a:pt x="0" y="127048"/>
              </a:lnTo>
              <a:lnTo>
                <a:pt x="0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AFE48-B624-4311-A3BE-82AD5F8465B9}">
      <dsp:nvSpPr>
        <dsp:cNvPr id="0" name=""/>
        <dsp:cNvSpPr/>
      </dsp:nvSpPr>
      <dsp:spPr>
        <a:xfrm>
          <a:off x="3717040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atom 1</a:t>
          </a:r>
          <a:endParaRPr lang="ru-RU" sz="700" kern="1200" dirty="0"/>
        </a:p>
      </dsp:txBody>
      <dsp:txXfrm>
        <a:off x="3735646" y="2589905"/>
        <a:ext cx="915651" cy="598030"/>
      </dsp:txXfrm>
    </dsp:sp>
    <dsp:sp modelId="{CC41B540-24C6-44DF-8ADF-6FEC311A5A7C}">
      <dsp:nvSpPr>
        <dsp:cNvPr id="0" name=""/>
        <dsp:cNvSpPr/>
      </dsp:nvSpPr>
      <dsp:spPr>
        <a:xfrm>
          <a:off x="5386474" y="2317202"/>
          <a:ext cx="91440" cy="2540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00771-E3DC-4C5D-86B7-176B115E9397}">
      <dsp:nvSpPr>
        <dsp:cNvPr id="0" name=""/>
        <dsp:cNvSpPr/>
      </dsp:nvSpPr>
      <dsp:spPr>
        <a:xfrm>
          <a:off x="4955762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ru-RU" sz="700" kern="1200" dirty="0"/>
        </a:p>
      </dsp:txBody>
      <dsp:txXfrm>
        <a:off x="4974368" y="2589905"/>
        <a:ext cx="915651" cy="598030"/>
      </dsp:txXfrm>
    </dsp:sp>
    <dsp:sp modelId="{00C05CF9-F84D-475B-A5EF-46FE5A609995}">
      <dsp:nvSpPr>
        <dsp:cNvPr id="0" name=""/>
        <dsp:cNvSpPr/>
      </dsp:nvSpPr>
      <dsp:spPr>
        <a:xfrm>
          <a:off x="5432194" y="2317202"/>
          <a:ext cx="1238722" cy="254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48"/>
              </a:lnTo>
              <a:lnTo>
                <a:pt x="1238722" y="127048"/>
              </a:lnTo>
              <a:lnTo>
                <a:pt x="1238722" y="254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769C5-7DB0-4432-8365-40557501637C}">
      <dsp:nvSpPr>
        <dsp:cNvPr id="0" name=""/>
        <dsp:cNvSpPr/>
      </dsp:nvSpPr>
      <dsp:spPr>
        <a:xfrm>
          <a:off x="6194484" y="2571299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atom n</a:t>
          </a:r>
          <a:endParaRPr lang="ru-RU" sz="700" kern="1200" dirty="0"/>
        </a:p>
      </dsp:txBody>
      <dsp:txXfrm>
        <a:off x="6213090" y="2589905"/>
        <a:ext cx="915651" cy="598030"/>
      </dsp:txXfrm>
    </dsp:sp>
    <dsp:sp modelId="{B37D2A11-C498-425A-BCDA-BB91409F4852}">
      <dsp:nvSpPr>
        <dsp:cNvPr id="0" name=""/>
        <dsp:cNvSpPr/>
      </dsp:nvSpPr>
      <dsp:spPr>
        <a:xfrm>
          <a:off x="4193471" y="1427863"/>
          <a:ext cx="2467516" cy="248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20"/>
              </a:lnTo>
              <a:lnTo>
                <a:pt x="2467516" y="124320"/>
              </a:lnTo>
              <a:lnTo>
                <a:pt x="2467516" y="248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636EB-F3E8-4DE8-8F37-89C399D2E641}">
      <dsp:nvSpPr>
        <dsp:cNvPr id="0" name=""/>
        <dsp:cNvSpPr/>
      </dsp:nvSpPr>
      <dsp:spPr>
        <a:xfrm>
          <a:off x="6184556" y="1676503"/>
          <a:ext cx="952863" cy="63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…</a:t>
          </a:r>
          <a:endParaRPr lang="ru-RU" sz="700" kern="1200" dirty="0"/>
        </a:p>
      </dsp:txBody>
      <dsp:txXfrm>
        <a:off x="6203162" y="1695109"/>
        <a:ext cx="915651" cy="59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C727-4007-4935-B434-AEFCE1DAF44C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75A6-E6ED-4F48-AA11-95FA10DB0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diagramData" Target="../diagrams/data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0" y="407323"/>
            <a:ext cx="734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Архитектура импорта данных из </a:t>
            </a:r>
            <a:r>
              <a:rPr lang="en-US" dirty="0" smtClean="0"/>
              <a:t>DWH </a:t>
            </a:r>
            <a:r>
              <a:rPr lang="ru-RU" dirty="0" smtClean="0"/>
              <a:t>и других источников на </a:t>
            </a:r>
            <a:r>
              <a:rPr lang="en-US" dirty="0" err="1" smtClean="0"/>
              <a:t>exadata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131" y="1147156"/>
            <a:ext cx="286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Стек: </a:t>
            </a:r>
            <a:r>
              <a:rPr lang="en-US" sz="1400" dirty="0" err="1" smtClean="0"/>
              <a:t>Sqoop</a:t>
            </a:r>
            <a:r>
              <a:rPr lang="en-US" sz="1400" dirty="0" smtClean="0"/>
              <a:t>, </a:t>
            </a:r>
            <a:r>
              <a:rPr lang="en-US" sz="1400" dirty="0" err="1" smtClean="0"/>
              <a:t>Oozie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0575" y="1670858"/>
            <a:ext cx="6774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Sqoop</a:t>
            </a:r>
            <a:r>
              <a:rPr lang="en-US" sz="1400" dirty="0" smtClean="0"/>
              <a:t> </a:t>
            </a:r>
            <a:r>
              <a:rPr lang="ru-RU" sz="1400" dirty="0" smtClean="0"/>
              <a:t>не используется напрямую, он </a:t>
            </a:r>
            <a:r>
              <a:rPr lang="ru-RU" sz="1400" dirty="0" err="1" smtClean="0"/>
              <a:t>обарачивается</a:t>
            </a:r>
            <a:r>
              <a:rPr lang="ru-RU" sz="1400" dirty="0" smtClean="0"/>
              <a:t> в атомарные объекты </a:t>
            </a:r>
            <a:r>
              <a:rPr lang="en-US" sz="1400" dirty="0" err="1" smtClean="0"/>
              <a:t>oozie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r>
              <a:rPr lang="ru-RU" sz="1400" dirty="0" smtClean="0"/>
              <a:t>Из абстракций </a:t>
            </a:r>
            <a:r>
              <a:rPr lang="en-US" sz="1400" dirty="0" err="1" smtClean="0"/>
              <a:t>Oozie</a:t>
            </a:r>
            <a:r>
              <a:rPr lang="en-US" sz="1400" dirty="0" smtClean="0"/>
              <a:t> </a:t>
            </a:r>
            <a:r>
              <a:rPr lang="ru-RU" sz="1400" dirty="0" smtClean="0"/>
              <a:t>используются </a:t>
            </a:r>
            <a:r>
              <a:rPr lang="en-US" sz="1400" dirty="0" smtClean="0"/>
              <a:t>workflow(</a:t>
            </a:r>
            <a:r>
              <a:rPr lang="en-US" sz="1400" dirty="0" err="1" smtClean="0"/>
              <a:t>wf</a:t>
            </a:r>
            <a:r>
              <a:rPr lang="en-US" sz="1400" dirty="0" smtClean="0"/>
              <a:t>) </a:t>
            </a:r>
            <a:r>
              <a:rPr lang="ru-RU" sz="1400" dirty="0" smtClean="0"/>
              <a:t>и </a:t>
            </a:r>
            <a:r>
              <a:rPr lang="en-US" sz="1400" dirty="0" smtClean="0"/>
              <a:t>coordinator(</a:t>
            </a:r>
            <a:r>
              <a:rPr lang="en-US" sz="1400" dirty="0" err="1" smtClean="0"/>
              <a:t>crd</a:t>
            </a:r>
            <a:r>
              <a:rPr lang="en-US" sz="1400" dirty="0" smtClean="0"/>
              <a:t>).</a:t>
            </a:r>
          </a:p>
          <a:p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04016" y="2169965"/>
            <a:ext cx="280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Coordinator</a:t>
            </a:r>
            <a:endParaRPr lang="en-US" sz="20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650076" y="3894131"/>
            <a:ext cx="3453941" cy="31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6131" y="2880736"/>
            <a:ext cx="36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crd_reg</a:t>
            </a:r>
            <a:r>
              <a:rPr lang="en-US" dirty="0" smtClean="0"/>
              <a:t>_&lt;source&gt;_&lt;periodically&gt;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3523357"/>
            <a:ext cx="42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6691745" y="2537991"/>
            <a:ext cx="3782291" cy="20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8036" y="2880736"/>
            <a:ext cx="36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crd_hist</a:t>
            </a:r>
            <a:r>
              <a:rPr lang="en-US" dirty="0" smtClean="0"/>
              <a:t>_&lt;source&gt;_&lt;object name&gt;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6131" y="3250068"/>
            <a:ext cx="39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Координатор для запуска регламентных потоков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373390" y="3246358"/>
            <a:ext cx="5074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Координатор для запуска потоков на выгрузку исторических данных</a:t>
            </a:r>
            <a:endParaRPr lang="en-US" sz="12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5858394" y="3963385"/>
            <a:ext cx="1" cy="118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425738" y="3888979"/>
            <a:ext cx="3208712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51" y="4280362"/>
            <a:ext cx="369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wf_reg</a:t>
            </a:r>
            <a:r>
              <a:rPr lang="en-US" dirty="0" smtClean="0"/>
              <a:t>_&lt;source&gt;_&lt;periodically&gt;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91395" y="5352256"/>
            <a:ext cx="3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wf_ctl</a:t>
            </a:r>
            <a:r>
              <a:rPr lang="en-US" dirty="0" smtClean="0"/>
              <a:t>_&lt;source&gt;_&lt;periodically&gt;_&lt;type&gt;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016587" y="4280362"/>
            <a:ext cx="3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wf</a:t>
            </a:r>
            <a:r>
              <a:rPr lang="en-US" dirty="0" smtClean="0"/>
              <a:t>_&lt;source&gt;_&lt;object name&gt;</a:t>
            </a:r>
            <a:endParaRPr lang="en-US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 flipH="1">
            <a:off x="1566949" y="2491015"/>
            <a:ext cx="3453941" cy="31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4666457"/>
            <a:ext cx="39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Регламентный поток – содержит напор </a:t>
            </a:r>
            <a:r>
              <a:rPr lang="en-US" sz="1200" dirty="0" err="1" smtClean="0"/>
              <a:t>ctl</a:t>
            </a:r>
            <a:r>
              <a:rPr lang="ru-RU" sz="1200" dirty="0" smtClean="0"/>
              <a:t> потоков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14800" y="5835972"/>
            <a:ext cx="39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Ctl</a:t>
            </a:r>
            <a:r>
              <a:rPr lang="en-US" sz="1200" dirty="0" smtClean="0"/>
              <a:t> </a:t>
            </a:r>
            <a:r>
              <a:rPr lang="ru-RU" sz="1200" dirty="0" smtClean="0"/>
              <a:t>поток – содержит в себе набор атомарных потов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030094" y="4666757"/>
            <a:ext cx="3915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Атомарный поток – содержит в себе описание </a:t>
            </a:r>
            <a:r>
              <a:rPr lang="en-US" sz="1200" dirty="0" err="1" smtClean="0"/>
              <a:t>sqoop</a:t>
            </a:r>
            <a:r>
              <a:rPr lang="ru-RU" sz="1200" dirty="0" smtClean="0"/>
              <a:t>  и/или </a:t>
            </a:r>
            <a:r>
              <a:rPr lang="en-US" sz="1200" dirty="0" smtClean="0"/>
              <a:t>hive </a:t>
            </a:r>
            <a:r>
              <a:rPr lang="ru-RU" sz="1200" dirty="0" err="1" smtClean="0"/>
              <a:t>джобов</a:t>
            </a:r>
            <a:r>
              <a:rPr lang="ru-RU" sz="1200" dirty="0" smtClean="0"/>
              <a:t>.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575" y="5483063"/>
            <a:ext cx="32856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&lt;source&gt;</a:t>
            </a:r>
            <a:r>
              <a:rPr lang="ru-RU" sz="1100" dirty="0" smtClean="0"/>
              <a:t> - источник(</a:t>
            </a:r>
            <a:r>
              <a:rPr lang="en-US" sz="1100" dirty="0" err="1" smtClean="0"/>
              <a:t>dwh,dmacrm</a:t>
            </a:r>
            <a:r>
              <a:rPr lang="ru-RU" sz="1100" dirty="0"/>
              <a:t> </a:t>
            </a:r>
            <a:r>
              <a:rPr lang="ru-RU" sz="1100" dirty="0" smtClean="0"/>
              <a:t>и так далее)</a:t>
            </a:r>
          </a:p>
          <a:p>
            <a:r>
              <a:rPr lang="en-US" sz="1100" dirty="0" smtClean="0"/>
              <a:t>&lt;periodically&gt; - </a:t>
            </a:r>
            <a:r>
              <a:rPr lang="ru-RU" sz="1100" dirty="0" smtClean="0"/>
              <a:t>периодичность(</a:t>
            </a:r>
            <a:r>
              <a:rPr lang="en-US" sz="1100" dirty="0" smtClean="0"/>
              <a:t>monthly, weekly, daily)</a:t>
            </a:r>
          </a:p>
          <a:p>
            <a:r>
              <a:rPr lang="en-US" sz="1100" dirty="0" smtClean="0"/>
              <a:t>&lt;object name&gt; - </a:t>
            </a:r>
            <a:r>
              <a:rPr lang="ru-RU" sz="1100" dirty="0" smtClean="0"/>
              <a:t>имя импортируемого объекта</a:t>
            </a:r>
          </a:p>
          <a:p>
            <a:r>
              <a:rPr lang="en-US" sz="1100" dirty="0" smtClean="0"/>
              <a:t>&lt;type&gt; - </a:t>
            </a:r>
            <a:r>
              <a:rPr lang="ru-RU" sz="1100" dirty="0" smtClean="0"/>
              <a:t>тип логической группировки потоков</a:t>
            </a:r>
            <a:endParaRPr lang="en-US" sz="1100" dirty="0"/>
          </a:p>
        </p:txBody>
      </p:sp>
      <p:sp>
        <p:nvSpPr>
          <p:cNvPr id="65" name="Облако 64"/>
          <p:cNvSpPr/>
          <p:nvPr/>
        </p:nvSpPr>
        <p:spPr>
          <a:xfrm>
            <a:off x="145472" y="5103285"/>
            <a:ext cx="3682539" cy="169827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44089923"/>
              </p:ext>
            </p:extLst>
          </p:nvPr>
        </p:nvGraphicFramePr>
        <p:xfrm>
          <a:off x="3873731" y="141315"/>
          <a:ext cx="8179724" cy="6600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457199" y="4754742"/>
            <a:ext cx="4100582" cy="1914433"/>
            <a:chOff x="216129" y="598379"/>
            <a:chExt cx="4100582" cy="1914433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521156" y="598379"/>
              <a:ext cx="102597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</a:t>
              </a:r>
              <a:endPara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216129" y="942020"/>
              <a:ext cx="4100582" cy="1570792"/>
              <a:chOff x="232755" y="202187"/>
              <a:chExt cx="4100582" cy="1570792"/>
            </a:xfrm>
          </p:grpSpPr>
          <p:sp>
            <p:nvSpPr>
              <p:cNvPr id="5" name="Скругленный прямоугольник 4"/>
              <p:cNvSpPr/>
              <p:nvPr/>
            </p:nvSpPr>
            <p:spPr>
              <a:xfrm>
                <a:off x="232755" y="204556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232756" y="756458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7" name="Скругленный прямоугольник 6"/>
              <p:cNvSpPr/>
              <p:nvPr/>
            </p:nvSpPr>
            <p:spPr>
              <a:xfrm>
                <a:off x="232756" y="1259377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Скругленный прямоугольник 8"/>
              <p:cNvSpPr/>
              <p:nvPr/>
            </p:nvSpPr>
            <p:spPr>
              <a:xfrm>
                <a:off x="1246908" y="204556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1246908" y="756458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Скругленный прямоугольник 10"/>
              <p:cNvSpPr/>
              <p:nvPr/>
            </p:nvSpPr>
            <p:spPr>
              <a:xfrm>
                <a:off x="2236122" y="754089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Равно 11"/>
              <p:cNvSpPr/>
              <p:nvPr/>
            </p:nvSpPr>
            <p:spPr>
              <a:xfrm>
                <a:off x="2036616" y="202187"/>
                <a:ext cx="440576" cy="29094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Плюс 12"/>
              <p:cNvSpPr/>
              <p:nvPr/>
            </p:nvSpPr>
            <p:spPr>
              <a:xfrm>
                <a:off x="931023" y="204556"/>
                <a:ext cx="315884" cy="290945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Плюс 17"/>
              <p:cNvSpPr/>
              <p:nvPr/>
            </p:nvSpPr>
            <p:spPr>
              <a:xfrm>
                <a:off x="931023" y="731966"/>
                <a:ext cx="315884" cy="290945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Плюс 18"/>
              <p:cNvSpPr/>
              <p:nvPr/>
            </p:nvSpPr>
            <p:spPr>
              <a:xfrm>
                <a:off x="1936864" y="754089"/>
                <a:ext cx="315884" cy="290945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Равно 19"/>
              <p:cNvSpPr/>
              <p:nvPr/>
            </p:nvSpPr>
            <p:spPr>
              <a:xfrm>
                <a:off x="2971800" y="754088"/>
                <a:ext cx="440576" cy="29094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3307363" y="461939"/>
                <a:ext cx="10259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dirty="0" err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ctl</a:t>
                </a:r>
                <a:endParaRPr lang="ru-RU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Скругленный прямоугольник 21"/>
              <p:cNvSpPr/>
              <p:nvPr/>
            </p:nvSpPr>
            <p:spPr>
              <a:xfrm>
                <a:off x="1246908" y="1234885"/>
                <a:ext cx="698269" cy="29094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3" name="Равно 22"/>
              <p:cNvSpPr/>
              <p:nvPr/>
            </p:nvSpPr>
            <p:spPr>
              <a:xfrm>
                <a:off x="2036616" y="1232516"/>
                <a:ext cx="440576" cy="290945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Плюс 23"/>
              <p:cNvSpPr/>
              <p:nvPr/>
            </p:nvSpPr>
            <p:spPr>
              <a:xfrm>
                <a:off x="931023" y="1234885"/>
                <a:ext cx="315884" cy="290945"/>
              </a:xfrm>
              <a:prstGeom prst="mathPlus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2415496" y="941982"/>
                <a:ext cx="1573510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atom</a:t>
                </a:r>
                <a:endParaRPr lang="ru-RU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4213450" y="0"/>
            <a:ext cx="446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Правила группировки потоков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57199" y="551010"/>
            <a:ext cx="1091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&lt;source&gt;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140265" y="905794"/>
            <a:ext cx="155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&lt;periodically&gt; 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272054" y="1380940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&lt;type&gt; </a:t>
            </a:r>
          </a:p>
        </p:txBody>
      </p:sp>
      <p:cxnSp>
        <p:nvCxnSpPr>
          <p:cNvPr id="34" name="Соединительная линия уступом 33"/>
          <p:cNvCxnSpPr>
            <a:stCxn id="30" idx="2"/>
          </p:cNvCxnSpPr>
          <p:nvPr/>
        </p:nvCxnSpPr>
        <p:spPr>
          <a:xfrm rot="16200000" flipH="1">
            <a:off x="1023313" y="900115"/>
            <a:ext cx="170118" cy="21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31" idx="2"/>
            <a:endCxn id="32" idx="1"/>
          </p:cNvCxnSpPr>
          <p:nvPr/>
        </p:nvCxnSpPr>
        <p:spPr>
          <a:xfrm rot="16200000" flipH="1">
            <a:off x="1948846" y="1242398"/>
            <a:ext cx="290480" cy="355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1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Скругленный прямоугольник 122"/>
          <p:cNvSpPr/>
          <p:nvPr/>
        </p:nvSpPr>
        <p:spPr>
          <a:xfrm>
            <a:off x="3583922" y="5032065"/>
            <a:ext cx="3918114" cy="15549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Скругленный прямоугольник 124"/>
          <p:cNvSpPr/>
          <p:nvPr/>
        </p:nvSpPr>
        <p:spPr>
          <a:xfrm>
            <a:off x="982860" y="5086101"/>
            <a:ext cx="3918114" cy="15549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4225708" y="3410239"/>
            <a:ext cx="3918114" cy="155493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367760" y="3505200"/>
            <a:ext cx="3755507" cy="152686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239445" y="93811"/>
            <a:ext cx="369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Правила структурирования потоков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693" y="471925"/>
            <a:ext cx="1173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 структурировании потоков необходимо учитывать следующие ограничения: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коннектов к </a:t>
            </a:r>
            <a:r>
              <a:rPr lang="en-US" sz="1200" dirty="0" smtClean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smtClean="0"/>
              <a:t>количество ресурсов в </a:t>
            </a:r>
            <a:r>
              <a:rPr lang="en-US" sz="1200" dirty="0" smtClean="0"/>
              <a:t>yarn</a:t>
            </a:r>
            <a:endParaRPr lang="ru-RU" sz="1200" dirty="0" smtClean="0"/>
          </a:p>
          <a:p>
            <a:r>
              <a:rPr lang="ru-RU" sz="1200" dirty="0" smtClean="0"/>
              <a:t>Чтобы учесть эти ограничения необходимо выдерживать количество одновременных коннектов внутри каждого </a:t>
            </a:r>
            <a:r>
              <a:rPr lang="en-US" sz="1200" dirty="0" err="1" smtClean="0"/>
              <a:t>ctl</a:t>
            </a:r>
            <a:r>
              <a:rPr lang="ru-RU" sz="1200" dirty="0"/>
              <a:t> </a:t>
            </a:r>
            <a:r>
              <a:rPr lang="ru-RU" sz="1200" dirty="0" smtClean="0"/>
              <a:t>и последовательность запуска регламентных потоков. </a:t>
            </a:r>
          </a:p>
          <a:p>
            <a:r>
              <a:rPr lang="ru-RU" sz="1200" dirty="0" smtClean="0"/>
              <a:t>Объект из </a:t>
            </a:r>
            <a:r>
              <a:rPr lang="ru-RU" sz="1200" dirty="0" err="1" smtClean="0"/>
              <a:t>оракла</a:t>
            </a:r>
            <a:r>
              <a:rPr lang="ru-RU" sz="1200" dirty="0" smtClean="0"/>
              <a:t> можно импортировать в несколько потоков, так делается с большими объектами. Одновременно, в параллельном исполнении, не должно быть подключений к </a:t>
            </a:r>
            <a:r>
              <a:rPr lang="ru-RU" sz="1200" dirty="0" err="1" smtClean="0"/>
              <a:t>ораклу</a:t>
            </a:r>
            <a:r>
              <a:rPr lang="ru-RU" sz="1200" dirty="0" smtClean="0"/>
              <a:t> более, чем ограничение на техническом пользователи, под которым осуществляется соединение.</a:t>
            </a:r>
          </a:p>
        </p:txBody>
      </p:sp>
      <p:grpSp>
        <p:nvGrpSpPr>
          <p:cNvPr id="71" name="Группа 70"/>
          <p:cNvGrpSpPr/>
          <p:nvPr/>
        </p:nvGrpSpPr>
        <p:grpSpPr>
          <a:xfrm>
            <a:off x="367760" y="1072089"/>
            <a:ext cx="10003906" cy="5425988"/>
            <a:chOff x="257693" y="1485777"/>
            <a:chExt cx="10003906" cy="5425988"/>
          </a:xfrm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257693" y="5465372"/>
              <a:ext cx="9920226" cy="7253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Скругленный прямоугольник 65"/>
            <p:cNvSpPr/>
            <p:nvPr/>
          </p:nvSpPr>
          <p:spPr>
            <a:xfrm>
              <a:off x="341373" y="3986030"/>
              <a:ext cx="9920226" cy="83896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Скругленный прямоугольник 64"/>
            <p:cNvSpPr/>
            <p:nvPr/>
          </p:nvSpPr>
          <p:spPr>
            <a:xfrm>
              <a:off x="1388532" y="2949751"/>
              <a:ext cx="8873067" cy="8953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Группа 63"/>
            <p:cNvGrpSpPr/>
            <p:nvPr/>
          </p:nvGrpSpPr>
          <p:grpSpPr>
            <a:xfrm>
              <a:off x="457200" y="1485777"/>
              <a:ext cx="7567674" cy="4552181"/>
              <a:chOff x="457200" y="1485777"/>
              <a:chExt cx="7567674" cy="455218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1" name="Схема 10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93618683"/>
                      </p:ext>
                    </p:extLst>
                  </p:nvPr>
                </p:nvGraphicFramePr>
                <p:xfrm>
                  <a:off x="477189" y="1485777"/>
                  <a:ext cx="7148221" cy="399916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</mc:Choice>
            <mc:Fallback xmlns="">
              <p:graphicFrame>
                <p:nvGraphicFramePr>
                  <p:cNvPr id="11" name="Схема 10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93618683"/>
                      </p:ext>
                    </p:extLst>
                  </p:nvPr>
                </p:nvGraphicFramePr>
                <p:xfrm>
                  <a:off x="477189" y="1485777"/>
                  <a:ext cx="7148221" cy="3999163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4121741" y="2057308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Всего</a:t>
                </a:r>
                <a:r>
                  <a:rPr lang="ru-RU" sz="1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n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94121" y="4057054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16" name="Скругленный прямоугольник 15"/>
              <p:cNvSpPr/>
              <p:nvPr/>
            </p:nvSpPr>
            <p:spPr>
              <a:xfrm>
                <a:off x="1769533" y="4836675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join/fork</a:t>
                </a:r>
                <a:endParaRPr lang="en-US" sz="1400" dirty="0"/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457200" y="5504558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atom x+1</a:t>
                </a:r>
                <a:endParaRPr lang="en-US" sz="800" dirty="0"/>
              </a:p>
            </p:txBody>
          </p:sp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1769533" y="5504558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997199" y="5484940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atom </a:t>
                </a:r>
                <a:r>
                  <a:rPr lang="en-US" sz="800" dirty="0" err="1" smtClean="0"/>
                  <a:t>x+x</a:t>
                </a:r>
                <a:endParaRPr lang="en-US" sz="800" dirty="0"/>
              </a:p>
            </p:txBody>
          </p:sp>
          <p:cxnSp>
            <p:nvCxnSpPr>
              <p:cNvPr id="23" name="Соединительная линия уступом 22"/>
              <p:cNvCxnSpPr>
                <a:stCxn id="16" idx="1"/>
              </p:cNvCxnSpPr>
              <p:nvPr/>
            </p:nvCxnSpPr>
            <p:spPr>
              <a:xfrm rot="10800000">
                <a:off x="922867" y="4682657"/>
                <a:ext cx="846667" cy="420719"/>
              </a:xfrm>
              <a:prstGeom prst="bentConnector3">
                <a:avLst>
                  <a:gd name="adj1" fmla="val 97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Соединительная линия уступом 25"/>
              <p:cNvCxnSpPr>
                <a:stCxn id="16" idx="3"/>
              </p:cNvCxnSpPr>
              <p:nvPr/>
            </p:nvCxnSpPr>
            <p:spPr>
              <a:xfrm flipV="1">
                <a:off x="2700866" y="4682659"/>
                <a:ext cx="694268" cy="420716"/>
              </a:xfrm>
              <a:prstGeom prst="bentConnector3">
                <a:avLst>
                  <a:gd name="adj1" fmla="val 10487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2215213" y="4682657"/>
                <a:ext cx="0" cy="13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Соединительная линия уступом 31"/>
              <p:cNvCxnSpPr>
                <a:stCxn id="16" idx="2"/>
                <a:endCxn id="19" idx="0"/>
              </p:cNvCxnSpPr>
              <p:nvPr/>
            </p:nvCxnSpPr>
            <p:spPr>
              <a:xfrm rot="16200000" flipH="1">
                <a:off x="2791601" y="4813674"/>
                <a:ext cx="114865" cy="122766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Соединительная линия уступом 34"/>
              <p:cNvCxnSpPr>
                <a:stCxn id="17" idx="0"/>
                <a:endCxn id="16" idx="2"/>
              </p:cNvCxnSpPr>
              <p:nvPr/>
            </p:nvCxnSpPr>
            <p:spPr>
              <a:xfrm rot="5400000" flipH="1" flipV="1">
                <a:off x="1511792" y="4781151"/>
                <a:ext cx="134483" cy="131233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/>
              <p:cNvCxnSpPr>
                <a:stCxn id="18" idx="0"/>
                <a:endCxn id="16" idx="2"/>
              </p:cNvCxnSpPr>
              <p:nvPr/>
            </p:nvCxnSpPr>
            <p:spPr>
              <a:xfrm flipV="1">
                <a:off x="2235200" y="5370075"/>
                <a:ext cx="0" cy="134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Скругленный прямоугольник 39"/>
              <p:cNvSpPr/>
              <p:nvPr/>
            </p:nvSpPr>
            <p:spPr>
              <a:xfrm>
                <a:off x="5434074" y="4836674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join/fork</a:t>
                </a:r>
                <a:endParaRPr lang="en-US" sz="1400" dirty="0"/>
              </a:p>
            </p:txBody>
          </p:sp>
          <p:sp>
            <p:nvSpPr>
              <p:cNvPr id="41" name="Скругленный прямоугольник 40"/>
              <p:cNvSpPr/>
              <p:nvPr/>
            </p:nvSpPr>
            <p:spPr>
              <a:xfrm>
                <a:off x="4121741" y="5504557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atom n+1</a:t>
                </a:r>
                <a:endParaRPr lang="en-US" sz="800" dirty="0"/>
              </a:p>
            </p:txBody>
          </p:sp>
          <p:sp>
            <p:nvSpPr>
              <p:cNvPr id="42" name="Скругленный прямоугольник 41"/>
              <p:cNvSpPr/>
              <p:nvPr/>
            </p:nvSpPr>
            <p:spPr>
              <a:xfrm>
                <a:off x="5434074" y="5504557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3" name="Скругленный прямоугольник 42"/>
              <p:cNvSpPr/>
              <p:nvPr/>
            </p:nvSpPr>
            <p:spPr>
              <a:xfrm>
                <a:off x="6661740" y="5484939"/>
                <a:ext cx="931333" cy="5334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atom </a:t>
                </a:r>
                <a:r>
                  <a:rPr lang="en-US" sz="800" dirty="0" err="1" smtClean="0"/>
                  <a:t>n+q</a:t>
                </a:r>
                <a:endParaRPr lang="en-US" sz="800" dirty="0"/>
              </a:p>
            </p:txBody>
          </p:sp>
          <p:cxnSp>
            <p:nvCxnSpPr>
              <p:cNvPr id="44" name="Соединительная линия уступом 43"/>
              <p:cNvCxnSpPr>
                <a:stCxn id="40" idx="1"/>
              </p:cNvCxnSpPr>
              <p:nvPr/>
            </p:nvCxnSpPr>
            <p:spPr>
              <a:xfrm rot="10800000">
                <a:off x="4587408" y="4682656"/>
                <a:ext cx="846667" cy="420719"/>
              </a:xfrm>
              <a:prstGeom prst="bentConnector3">
                <a:avLst>
                  <a:gd name="adj1" fmla="val 97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Соединительная линия уступом 44"/>
              <p:cNvCxnSpPr>
                <a:stCxn id="40" idx="3"/>
              </p:cNvCxnSpPr>
              <p:nvPr/>
            </p:nvCxnSpPr>
            <p:spPr>
              <a:xfrm flipV="1">
                <a:off x="6365407" y="4682658"/>
                <a:ext cx="694268" cy="420716"/>
              </a:xfrm>
              <a:prstGeom prst="bentConnector3">
                <a:avLst>
                  <a:gd name="adj1" fmla="val 10487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flipV="1">
                <a:off x="5879754" y="4682656"/>
                <a:ext cx="0" cy="134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Соединительная линия уступом 46"/>
              <p:cNvCxnSpPr>
                <a:stCxn id="40" idx="2"/>
                <a:endCxn id="43" idx="0"/>
              </p:cNvCxnSpPr>
              <p:nvPr/>
            </p:nvCxnSpPr>
            <p:spPr>
              <a:xfrm rot="16200000" flipH="1">
                <a:off x="6456142" y="4813673"/>
                <a:ext cx="114865" cy="122766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Соединительная линия уступом 47"/>
              <p:cNvCxnSpPr>
                <a:stCxn id="41" idx="0"/>
                <a:endCxn id="40" idx="2"/>
              </p:cNvCxnSpPr>
              <p:nvPr/>
            </p:nvCxnSpPr>
            <p:spPr>
              <a:xfrm rot="5400000" flipH="1" flipV="1">
                <a:off x="5176333" y="4781150"/>
                <a:ext cx="134483" cy="131233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2" idx="0"/>
                <a:endCxn id="40" idx="2"/>
              </p:cNvCxnSpPr>
              <p:nvPr/>
            </p:nvCxnSpPr>
            <p:spPr>
              <a:xfrm flipV="1">
                <a:off x="5899741" y="5370074"/>
                <a:ext cx="0" cy="134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434074" y="3172269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z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12541" y="3156380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823385" y="3165276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823386" y="4064356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35719" y="4064356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01067" y="4054871"/>
                <a:ext cx="8297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466415" y="4064712"/>
                <a:ext cx="8989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701022" y="4074438"/>
                <a:ext cx="8989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87176" y="5482232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799509" y="5482232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84843" y="5468087"/>
                <a:ext cx="13123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</a:t>
                </a:r>
                <a:endParaRPr lang="en-US" sz="1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178642" y="5476869"/>
                <a:ext cx="8805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1043" y="5501589"/>
                <a:ext cx="972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691029" y="5501589"/>
                <a:ext cx="9729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u</a:t>
                </a:r>
                <a:r>
                  <a:rPr lang="en-US" sz="1000" dirty="0" smtClean="0"/>
                  <a:t> </a:t>
                </a:r>
                <a:r>
                  <a:rPr lang="ru-RU" sz="1000" dirty="0" smtClean="0"/>
                  <a:t>коннектов</a:t>
                </a:r>
                <a:endParaRPr lang="en-US" sz="1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903877" y="3134760"/>
                  <a:ext cx="534377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877" y="3134760"/>
                  <a:ext cx="534377" cy="6707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902901" y="4106618"/>
                  <a:ext cx="534377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901" y="4106618"/>
                  <a:ext cx="534377" cy="6707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922051" y="5501589"/>
                  <a:ext cx="534377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051" y="5501589"/>
                  <a:ext cx="534377" cy="6707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458486" y="4805397"/>
                  <a:ext cx="534377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486" y="4805397"/>
                  <a:ext cx="534377" cy="67076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7284268" y="4794220"/>
                  <a:ext cx="51353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268" y="4794220"/>
                  <a:ext cx="513539" cy="6707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313144" y="6241004"/>
                  <a:ext cx="51353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144" y="6241004"/>
                  <a:ext cx="513539" cy="67076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3462865" y="6228226"/>
                  <a:ext cx="534377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65" y="6228226"/>
                  <a:ext cx="534377" cy="6707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01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39445" y="93811"/>
            <a:ext cx="369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Правила структурирования потоков</a:t>
            </a:r>
            <a:endParaRPr lang="en-US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47133" y="533400"/>
            <a:ext cx="1583267" cy="61806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066" y="9398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00:00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066" y="1764039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02:00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066" y="256860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04:00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066" y="343906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06:00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5066" y="434020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08:00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066" y="53424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10:00</a:t>
            </a:r>
            <a:endParaRPr lang="en-US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8000" y="846667"/>
            <a:ext cx="6197600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wf_reg_source1_daily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999" y="1717472"/>
            <a:ext cx="7865533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wf_reg_source2_daily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7998" y="2522036"/>
            <a:ext cx="8932335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wf_reg_source3_daily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998" y="3367278"/>
            <a:ext cx="9592735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wf_reg_source4_daily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07997" y="4293640"/>
            <a:ext cx="10160003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wf_reg_source5_daily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7997" y="5272620"/>
            <a:ext cx="10778070" cy="46246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</a:rPr>
              <a:t>wf_reg_source6_daily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0534" y="381000"/>
            <a:ext cx="3572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*Точное время запуска регламентных потоков будет обозначено в регламенте запуска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363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429</Words>
  <Application>Microsoft Office PowerPoint</Application>
  <PresentationFormat>Широкоэкранный</PresentationFormat>
  <Paragraphs>119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Alfa-Bank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Волков Станислав Владиславович</cp:lastModifiedBy>
  <cp:revision>19</cp:revision>
  <dcterms:created xsi:type="dcterms:W3CDTF">2018-07-11T11:48:22Z</dcterms:created>
  <dcterms:modified xsi:type="dcterms:W3CDTF">2018-07-13T08:46:42Z</dcterms:modified>
</cp:coreProperties>
</file>