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4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2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3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0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63FB-DD76-48DD-8DBF-90AB3A266DD5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CBD0-0205-41CC-BDFD-EBE505C48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32656"/>
            <a:ext cx="6938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   </a:t>
            </a:r>
            <a:r>
              <a:rPr lang="ru-RU" sz="1000" dirty="0"/>
              <a:t>П</a:t>
            </a:r>
            <a:r>
              <a:rPr lang="ru-RU" sz="1000" dirty="0" smtClean="0"/>
              <a:t>оявился портал еженедельной отчетности ОСАС, пришедший на смену разрозненным отчетам, в виде файлов </a:t>
            </a:r>
            <a:r>
              <a:rPr lang="en-US" sz="1000" dirty="0" smtClean="0"/>
              <a:t>Excel</a:t>
            </a:r>
            <a:r>
              <a:rPr lang="ru-RU" sz="1000" dirty="0" smtClean="0"/>
              <a:t> для</a:t>
            </a:r>
          </a:p>
          <a:p>
            <a:r>
              <a:rPr lang="ru-RU" sz="1000" dirty="0" smtClean="0"/>
              <a:t> каждого сотрудника. Основной идеей, при создании, была возможность просмотра всех отчетов, сортируя их по названию </a:t>
            </a:r>
          </a:p>
          <a:p>
            <a:r>
              <a:rPr lang="ru-RU" sz="1000" dirty="0" smtClean="0"/>
              <a:t> системы, дате и сотруднику.  </a:t>
            </a:r>
            <a:endParaRPr lang="ru-RU" sz="1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936085" cy="55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6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4861"/>
            <a:ext cx="7895233" cy="561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9803" y="315456"/>
            <a:ext cx="4766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Выбирая систему (или системы) и дату, видим активности всех сотрудников по ним: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543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918" y="332656"/>
            <a:ext cx="4012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Можно посмотреть активности сотрудника за интересующую неделю:</a:t>
            </a:r>
            <a:endParaRPr lang="ru-RU" sz="1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8" y="836712"/>
            <a:ext cx="7877522" cy="555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0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48075"/>
            <a:ext cx="6611466" cy="584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281553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Еще одним преимуществом является то, что при добавлении активности, можно видеть активности других авторов </a:t>
            </a:r>
          </a:p>
          <a:p>
            <a:r>
              <a:rPr lang="ru-RU" sz="1000" dirty="0" smtClean="0"/>
              <a:t> по этой системе, за туже неделю: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037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4726"/>
            <a:ext cx="7633295" cy="594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980" y="209545"/>
            <a:ext cx="5698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После добавления активности, ее можно быстро отредактировать в таблице последних активностей: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487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52736"/>
            <a:ext cx="7857331" cy="509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76672"/>
            <a:ext cx="7377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Добавить для себя новые системы и темы, а также отредактировать их, можно на странице индивидуальных настроек сотрудника: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2030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127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Alfa-Bank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Волков Станислав Владиславович</dc:creator>
  <cp:lastModifiedBy>Волков Станислав Владиславович</cp:lastModifiedBy>
  <cp:revision>16</cp:revision>
  <dcterms:created xsi:type="dcterms:W3CDTF">2015-11-26T12:48:10Z</dcterms:created>
  <dcterms:modified xsi:type="dcterms:W3CDTF">2015-11-27T09:46:32Z</dcterms:modified>
</cp:coreProperties>
</file>