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4FD7C-0687-4BF6-8456-02E6066E004F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EC520-ECDE-4B27-8820-6E169ABADB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79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C520-ECDE-4B27-8820-6E169ABADB1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20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Main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C520-ECDE-4B27-8820-6E169ABADB1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77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Main page version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C520-ECDE-4B27-8820-6E169ABADB1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95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Search and individual</a:t>
            </a:r>
            <a:r>
              <a:rPr lang="en-AU" baseline="0" dirty="0" smtClean="0"/>
              <a:t> sample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C520-ECDE-4B27-8820-6E169ABADB1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46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User registration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C520-ECDE-4B27-8820-6E169ABADB1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62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Individual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C520-ECDE-4B27-8820-6E169ABADB1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80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5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71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70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0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69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32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40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85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4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85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1103-2D0C-4E32-A773-1D36A501F6C8}" type="datetimeFigureOut">
              <a:rPr lang="en-AU" smtClean="0"/>
              <a:t>18/03/2018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4F6A-D0CA-4052-A0CB-2B24AD5F5A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7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366" y="181302"/>
            <a:ext cx="375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requirement 5 pages</a:t>
            </a:r>
          </a:p>
          <a:p>
            <a:endParaRPr lang="en-AU" dirty="0"/>
          </a:p>
          <a:p>
            <a:pPr marL="342900" indent="-342900">
              <a:buAutoNum type="arabicParenR"/>
            </a:pPr>
            <a:r>
              <a:rPr lang="en-AU" dirty="0" smtClean="0"/>
              <a:t>Main Page </a:t>
            </a:r>
          </a:p>
          <a:p>
            <a:pPr marL="342900" indent="-342900">
              <a:buAutoNum type="arabicParenR"/>
            </a:pPr>
            <a:r>
              <a:rPr lang="en-AU" dirty="0" smtClean="0"/>
              <a:t>User Registration Page</a:t>
            </a:r>
          </a:p>
          <a:p>
            <a:pPr marL="342900" indent="-342900">
              <a:buAutoNum type="arabicParenR"/>
            </a:pPr>
            <a:r>
              <a:rPr lang="en-AU" dirty="0" smtClean="0"/>
              <a:t>Search Page</a:t>
            </a:r>
          </a:p>
          <a:p>
            <a:pPr marL="342900" indent="-342900">
              <a:buAutoNum type="arabicParenR"/>
            </a:pPr>
            <a:r>
              <a:rPr lang="en-AU" dirty="0" smtClean="0"/>
              <a:t>Sample Individual Page</a:t>
            </a:r>
          </a:p>
          <a:p>
            <a:pPr marL="342900" indent="-342900">
              <a:buAutoNum type="arabicParenR"/>
            </a:pPr>
            <a:r>
              <a:rPr lang="en-AU" dirty="0" smtClean="0"/>
              <a:t>Sample results Page</a:t>
            </a:r>
          </a:p>
          <a:p>
            <a:pPr marL="342900" indent="-342900">
              <a:buAutoNum type="arabicParenR"/>
            </a:pP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346466" y="89128"/>
            <a:ext cx="7604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Question 1</a:t>
            </a:r>
          </a:p>
          <a:p>
            <a:pPr marL="342900" indent="-342900">
              <a:buAutoNum type="arabicParenR"/>
            </a:pPr>
            <a:r>
              <a:rPr lang="en-AU" dirty="0" smtClean="0"/>
              <a:t>Should the page be oriented as landscape or portrait? (PC or Web User?)</a:t>
            </a:r>
          </a:p>
          <a:p>
            <a:pPr marL="342900" indent="-342900">
              <a:buAutoNum type="arabicParenR"/>
            </a:pPr>
            <a:r>
              <a:rPr lang="en-AU" dirty="0" smtClean="0"/>
              <a:t>Will we use side bars?</a:t>
            </a:r>
            <a:endParaRPr lang="en-AU" dirty="0" smtClean="0"/>
          </a:p>
          <a:p>
            <a:pPr marL="342900" indent="-342900">
              <a:buAutoNum type="arabicParenR"/>
            </a:pPr>
            <a:r>
              <a:rPr lang="en-AU" dirty="0" smtClean="0"/>
              <a:t>Do we want to open new pages and move view, when switching between pages or overwrite pages</a:t>
            </a:r>
          </a:p>
          <a:p>
            <a:pPr marL="800100" lvl="1" indent="-342900">
              <a:buAutoNum type="arabicParenR"/>
            </a:pPr>
            <a:r>
              <a:rPr lang="en-AU" dirty="0" smtClean="0"/>
              <a:t>Max three open pages (Main (Search), Individual Sample, User registration. – Limit User registration to one instance only? 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44366" y="2397452"/>
            <a:ext cx="3752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List of work (Header)</a:t>
            </a:r>
          </a:p>
          <a:p>
            <a:pPr marL="342900" indent="-342900">
              <a:buAutoNum type="arabicParenR"/>
            </a:pPr>
            <a:r>
              <a:rPr lang="en-AU" dirty="0" smtClean="0"/>
              <a:t>Title</a:t>
            </a:r>
          </a:p>
          <a:p>
            <a:pPr marL="342900" indent="-342900">
              <a:buAutoNum type="arabicParenR"/>
            </a:pPr>
            <a:r>
              <a:rPr lang="en-AU" dirty="0" smtClean="0"/>
              <a:t>Search Option A – Brief – </a:t>
            </a:r>
          </a:p>
          <a:p>
            <a:pPr marL="800100" lvl="1" indent="-342900">
              <a:buAutoNum type="arabicParenR"/>
            </a:pPr>
            <a:r>
              <a:rPr lang="en-AU" dirty="0" smtClean="0"/>
              <a:t>By name or location (or text </a:t>
            </a:r>
            <a:r>
              <a:rPr lang="en-AU" dirty="0" err="1" smtClean="0"/>
              <a:t>seach</a:t>
            </a:r>
            <a:endParaRPr lang="en-AU" dirty="0" smtClean="0"/>
          </a:p>
          <a:p>
            <a:pPr marL="342900" indent="-342900">
              <a:buFontTx/>
              <a:buAutoNum type="arabicParenR"/>
            </a:pPr>
            <a:r>
              <a:rPr lang="en-AU" dirty="0" smtClean="0"/>
              <a:t>Search Option B – Advance – </a:t>
            </a:r>
          </a:p>
          <a:p>
            <a:pPr marL="800100" lvl="1" indent="-342900">
              <a:buFontTx/>
              <a:buAutoNum type="arabicParenR"/>
            </a:pPr>
            <a:r>
              <a:rPr lang="en-AU" dirty="0" smtClean="0"/>
              <a:t>Multiple choices</a:t>
            </a:r>
          </a:p>
          <a:p>
            <a:pPr marL="800100" lvl="1" indent="-342900">
              <a:buFontTx/>
              <a:buAutoNum type="arabicParenR"/>
            </a:pPr>
            <a:r>
              <a:rPr lang="en-AU" dirty="0" smtClean="0"/>
              <a:t>Formal Search page</a:t>
            </a:r>
          </a:p>
          <a:p>
            <a:pPr marL="342900" indent="-342900">
              <a:buAutoNum type="arabicParenR"/>
            </a:pPr>
            <a:r>
              <a:rPr lang="en-AU" dirty="0" smtClean="0"/>
              <a:t>Login </a:t>
            </a:r>
          </a:p>
          <a:p>
            <a:pPr marL="800100" lvl="1" indent="-342900">
              <a:buAutoNum type="arabicParenR"/>
            </a:pPr>
            <a:r>
              <a:rPr lang="en-AU" dirty="0" smtClean="0"/>
              <a:t>Move to User registration page</a:t>
            </a:r>
          </a:p>
          <a:p>
            <a:pPr marL="800100" lvl="1" indent="-342900">
              <a:buAutoNum type="arabicParenR"/>
            </a:pPr>
            <a:r>
              <a:rPr lang="en-AU" dirty="0" smtClean="0"/>
              <a:t>Create pop-up</a:t>
            </a:r>
          </a:p>
          <a:p>
            <a:pPr marL="342900" indent="-342900">
              <a:buAutoNum type="arabicParenR"/>
            </a:pP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870466" y="4499728"/>
            <a:ext cx="3752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List of work (Footer)</a:t>
            </a:r>
          </a:p>
          <a:p>
            <a:pPr marL="342900" indent="-342900">
              <a:buAutoNum type="arabicParenR"/>
            </a:pPr>
            <a:r>
              <a:rPr lang="en-AU" dirty="0" smtClean="0"/>
              <a:t>Navigation options</a:t>
            </a:r>
          </a:p>
          <a:p>
            <a:pPr marL="342900" indent="-342900">
              <a:buAutoNum type="arabicParenR"/>
            </a:pPr>
            <a:r>
              <a:rPr lang="en-AU" dirty="0" smtClean="0"/>
              <a:t>Summary information (Contact us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marL="342900" indent="-342900">
              <a:buAutoNum type="arabicParenR"/>
            </a:pPr>
            <a:endParaRPr lang="en-AU" dirty="0" smtClean="0"/>
          </a:p>
          <a:p>
            <a:pPr marL="800100" lvl="1" indent="-342900">
              <a:buAutoNum type="arabicParenR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302266" y="2512178"/>
            <a:ext cx="37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List of work (main page)</a:t>
            </a:r>
          </a:p>
          <a:p>
            <a:pPr marL="342900" indent="-342900">
              <a:buAutoNum type="arabicParenR"/>
            </a:pPr>
            <a:r>
              <a:rPr lang="en-AU" dirty="0" smtClean="0"/>
              <a:t>Text and graphics pages</a:t>
            </a:r>
          </a:p>
          <a:p>
            <a:pPr marL="342900" indent="-342900">
              <a:buAutoNum type="arabicParenR"/>
            </a:pPr>
            <a:r>
              <a:rPr lang="en-AU" dirty="0" smtClean="0"/>
              <a:t>Floating boxes for popular choices – Links to individual pages</a:t>
            </a:r>
          </a:p>
          <a:p>
            <a:pPr marL="800100" lvl="1" indent="-342900">
              <a:buAutoNum type="arabi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8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6841" y="260131"/>
            <a:ext cx="11430000" cy="6385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White Space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46841" y="260131"/>
            <a:ext cx="11385331" cy="683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Header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69175" y="5961994"/>
            <a:ext cx="11385331" cy="683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Footer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69175" y="943302"/>
            <a:ext cx="1483273" cy="50186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Left Side bar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0315902" y="943302"/>
            <a:ext cx="1483273" cy="50186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Right Side bar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2161845" y="1358461"/>
            <a:ext cx="7755322" cy="41883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Main 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83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White Space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-1" y="-7884"/>
            <a:ext cx="12192000" cy="683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Header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10511" y="5963307"/>
            <a:ext cx="12191999" cy="8684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Footer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0" y="679231"/>
            <a:ext cx="1647497" cy="5282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Left Side bar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3651955" y="695654"/>
            <a:ext cx="533399" cy="5282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Right Side bar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787414" y="769227"/>
            <a:ext cx="10341086" cy="5047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Main Page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10413124" y="-5913"/>
            <a:ext cx="1778876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User Login Icon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45415" y="4598"/>
            <a:ext cx="1778876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Simple Search Box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11" y="4598"/>
            <a:ext cx="8607972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Title and name of the site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510" y="695654"/>
            <a:ext cx="1396890" cy="5282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 Tools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628962" y="695654"/>
            <a:ext cx="585536" cy="5282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 Tools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37" y="6148554"/>
            <a:ext cx="12192000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Links to help page, navigation options.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98937" y="970237"/>
            <a:ext cx="9920013" cy="4645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Welcome Screen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4950" y="1017537"/>
            <a:ext cx="5282105" cy="1681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WiFi</a:t>
            </a:r>
            <a:r>
              <a:rPr lang="en-AU" dirty="0" smtClean="0"/>
              <a:t> Hot Spot Image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06454" y="2847412"/>
            <a:ext cx="2880000" cy="1418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Example of popular hot spot sites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11395" y="2788855"/>
            <a:ext cx="2880000" cy="1418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Example of popular hot spot sites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75907" y="4312530"/>
            <a:ext cx="2880000" cy="1418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Example of popular hot spot sites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96004" y="2846982"/>
            <a:ext cx="2880000" cy="1418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Example of popular hot spot sites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51709" y="1094392"/>
            <a:ext cx="3758651" cy="646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Website </a:t>
            </a:r>
            <a:r>
              <a:rPr lang="en-AU" dirty="0" err="1" smtClean="0"/>
              <a:t>Desciption</a:t>
            </a:r>
            <a:endParaRPr lang="en-AU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226111" y="4357847"/>
            <a:ext cx="2880000" cy="1418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Example of popular hot spot sites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09670" y="4301036"/>
            <a:ext cx="2880000" cy="1418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Example of popular hot spot sites</a:t>
            </a:r>
          </a:p>
        </p:txBody>
      </p:sp>
    </p:spTree>
    <p:extLst>
      <p:ext uri="{BB962C8B-B14F-4D97-AF65-F5344CB8AC3E}">
        <p14:creationId xmlns:p14="http://schemas.microsoft.com/office/powerpoint/2010/main" val="5775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White Space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-1" y="-7884"/>
            <a:ext cx="12192000" cy="683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Header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10511" y="5963307"/>
            <a:ext cx="12191999" cy="8684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Footer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0" y="679231"/>
            <a:ext cx="1647497" cy="5282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Left Side bar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3715331" y="724555"/>
            <a:ext cx="1416268" cy="5282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Right Side bar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749314" y="796816"/>
            <a:ext cx="10372836" cy="5047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Main Page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10413124" y="-5913"/>
            <a:ext cx="1778876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User Login Icon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227964" y="-1582902"/>
            <a:ext cx="1778876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Simple Search Box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10" y="4598"/>
            <a:ext cx="10312971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Title and name of the site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510" y="695654"/>
            <a:ext cx="1396890" cy="5282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 Tools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325912" y="842696"/>
            <a:ext cx="1396890" cy="5282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 Tools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37" y="6148554"/>
            <a:ext cx="12192000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Links to help page, navigation options.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7722" y="996511"/>
            <a:ext cx="10204277" cy="48255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Screen</a:t>
            </a:r>
          </a:p>
          <a:p>
            <a:pPr algn="ctr"/>
            <a:endParaRPr lang="en-AU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174498" y="772243"/>
            <a:ext cx="9947652" cy="455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Title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116" y="832947"/>
            <a:ext cx="2081215" cy="5161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</a:t>
            </a:r>
          </a:p>
          <a:p>
            <a:pPr algn="ctr"/>
            <a:r>
              <a:rPr lang="en-AU" dirty="0" err="1" smtClean="0"/>
              <a:t>Questionaire</a:t>
            </a:r>
            <a:endParaRPr lang="en-AU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2181368" y="1288967"/>
            <a:ext cx="10062174" cy="45800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results Screen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1864" y="1288967"/>
            <a:ext cx="9708247" cy="766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List / Text option</a:t>
            </a:r>
          </a:p>
          <a:p>
            <a:pPr algn="ctr"/>
            <a:r>
              <a:rPr lang="en-AU" dirty="0" smtClean="0"/>
              <a:t>More info  or {link to individual sample screen}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1804" y="4897887"/>
            <a:ext cx="2945296" cy="1131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Box Graphic option</a:t>
            </a:r>
          </a:p>
          <a:p>
            <a:pPr algn="ctr"/>
            <a:r>
              <a:rPr lang="en-AU" dirty="0" smtClean="0"/>
              <a:t>Prettier</a:t>
            </a:r>
          </a:p>
          <a:p>
            <a:pPr algn="ctr"/>
            <a:r>
              <a:rPr lang="en-AU" dirty="0" smtClean="0"/>
              <a:t>{link to individual sample screen}</a:t>
            </a:r>
            <a:endParaRPr lang="en-AU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9322" y="953814"/>
            <a:ext cx="1947420" cy="758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Change Search results style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51827" y="2039383"/>
            <a:ext cx="9908423" cy="766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List / Text option</a:t>
            </a:r>
          </a:p>
          <a:p>
            <a:pPr algn="ctr"/>
            <a:r>
              <a:rPr lang="en-AU" dirty="0" smtClean="0"/>
              <a:t>More info  or {link to individual sample screen}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51827" y="2880890"/>
            <a:ext cx="9908423" cy="766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List / Text option</a:t>
            </a:r>
          </a:p>
          <a:p>
            <a:pPr algn="ctr"/>
            <a:r>
              <a:rPr lang="en-AU" dirty="0" smtClean="0"/>
              <a:t>More info  or {link to individual sample screen}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9078" y="4853876"/>
            <a:ext cx="2945296" cy="1131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Box Graphic option</a:t>
            </a:r>
          </a:p>
          <a:p>
            <a:pPr algn="ctr"/>
            <a:r>
              <a:rPr lang="en-AU" dirty="0" smtClean="0"/>
              <a:t>Prettier</a:t>
            </a:r>
          </a:p>
          <a:p>
            <a:pPr algn="ctr"/>
            <a:r>
              <a:rPr lang="en-AU" dirty="0" smtClean="0"/>
              <a:t>{link to individual sample screen}</a:t>
            </a:r>
            <a:endParaRPr lang="en-AU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741094" y="3797986"/>
            <a:ext cx="2929888" cy="859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05463" y="4974086"/>
            <a:ext cx="2945296" cy="1131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Box Graphic option</a:t>
            </a:r>
          </a:p>
          <a:p>
            <a:pPr algn="ctr"/>
            <a:r>
              <a:rPr lang="en-AU" dirty="0" smtClean="0"/>
              <a:t>Prettier</a:t>
            </a:r>
          </a:p>
          <a:p>
            <a:pPr algn="ctr"/>
            <a:r>
              <a:rPr lang="en-AU" dirty="0" smtClean="0"/>
              <a:t>{link to individual sample screen}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332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White Space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-1" y="-7884"/>
            <a:ext cx="12192000" cy="683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Header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10511" y="5963307"/>
            <a:ext cx="12191999" cy="8684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Footer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0" y="679231"/>
            <a:ext cx="1647497" cy="5282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Left Side bar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3571455" y="571938"/>
            <a:ext cx="1416268" cy="5282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Right Side bar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658007" y="716672"/>
            <a:ext cx="10533992" cy="5138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Main Page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10413124" y="-5913"/>
            <a:ext cx="1778876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User Login Icon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45415" y="4598"/>
            <a:ext cx="1778876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Simple Search Box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11" y="4598"/>
            <a:ext cx="8607972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Title and name of the site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510" y="695654"/>
            <a:ext cx="1396890" cy="5282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 Tools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833640" y="571938"/>
            <a:ext cx="1396890" cy="5282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 Tools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37" y="6148554"/>
            <a:ext cx="12192000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Links to help page, navigation options.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98937" y="727183"/>
            <a:ext cx="9970813" cy="51275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Screen</a:t>
            </a:r>
          </a:p>
          <a:p>
            <a:pPr algn="ctr"/>
            <a:endParaRPr lang="en-AU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134862" y="873017"/>
            <a:ext cx="9682488" cy="455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Title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70333" y="1368246"/>
            <a:ext cx="10098831" cy="4296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Registration Screen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49085" y="-1045817"/>
            <a:ext cx="5669913" cy="766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Option 1  - Login only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97159" y="1474667"/>
            <a:ext cx="9620191" cy="3065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Questionnaire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480998" y="399392"/>
            <a:ext cx="2209352" cy="25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34500" y="-63060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Pop up</a:t>
            </a:r>
            <a:endParaRPr lang="en-AU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572500" y="-331113"/>
            <a:ext cx="2819400" cy="70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183937" y="60328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Else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2433552" y="4800412"/>
            <a:ext cx="3252816" cy="766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Submit button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2503" y="4936021"/>
            <a:ext cx="3252816" cy="766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Quit button</a:t>
            </a:r>
          </a:p>
        </p:txBody>
      </p:sp>
    </p:spTree>
    <p:extLst>
      <p:ext uri="{BB962C8B-B14F-4D97-AF65-F5344CB8AC3E}">
        <p14:creationId xmlns:p14="http://schemas.microsoft.com/office/powerpoint/2010/main" val="19462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White Space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-1" y="-7884"/>
            <a:ext cx="12192000" cy="683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Header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10511" y="5963307"/>
            <a:ext cx="12191999" cy="8684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Footer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0" y="679231"/>
            <a:ext cx="1647497" cy="5282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Left Side bar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3571455" y="571938"/>
            <a:ext cx="1416268" cy="5282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Right Side bar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658007" y="716672"/>
            <a:ext cx="10533992" cy="5138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Main Page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10413124" y="-5913"/>
            <a:ext cx="1778876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User Login Icon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45415" y="4598"/>
            <a:ext cx="1778876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Simple Search Box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11" y="4598"/>
            <a:ext cx="8607972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Title and name of the site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013148" y="1114754"/>
            <a:ext cx="1396890" cy="5282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 Tools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833640" y="571938"/>
            <a:ext cx="1396890" cy="5282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 Tools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37" y="6148554"/>
            <a:ext cx="12192000" cy="683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Links to help page, navigation options.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20037" y="860535"/>
            <a:ext cx="11989787" cy="49941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Screen</a:t>
            </a:r>
          </a:p>
          <a:p>
            <a:pPr algn="ctr"/>
            <a:endParaRPr lang="en-AU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93320" y="816492"/>
            <a:ext cx="11566880" cy="455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Title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215" y="1332506"/>
            <a:ext cx="11980659" cy="453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Registration Screen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49085" y="-1045817"/>
            <a:ext cx="5669913" cy="766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Option 1  - Login only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3320" y="1295720"/>
            <a:ext cx="10916498" cy="912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Subject Info 1 – Who What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4500" y="-63060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Pop up</a:t>
            </a:r>
            <a:endParaRPr lang="en-AU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572500" y="-331113"/>
            <a:ext cx="2819400" cy="70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183937" y="60328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Else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93320" y="2183480"/>
            <a:ext cx="10916498" cy="912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Subject Info 2 – Location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0118" y="3196415"/>
            <a:ext cx="10916498" cy="912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Subject Info 3 – Reviews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118" y="4188343"/>
            <a:ext cx="10916498" cy="912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Subject Info 4 – Add reviews</a:t>
            </a:r>
          </a:p>
        </p:txBody>
      </p:sp>
    </p:spTree>
    <p:extLst>
      <p:ext uri="{BB962C8B-B14F-4D97-AF65-F5344CB8AC3E}">
        <p14:creationId xmlns:p14="http://schemas.microsoft.com/office/powerpoint/2010/main" val="40442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527</Words>
  <Application>Microsoft Office PowerPoint</Application>
  <PresentationFormat>Widescreen</PresentationFormat>
  <Paragraphs>143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Queensland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Grogan</dc:creator>
  <cp:lastModifiedBy>Kieran Grogan</cp:lastModifiedBy>
  <cp:revision>6</cp:revision>
  <dcterms:created xsi:type="dcterms:W3CDTF">2018-03-18T06:44:09Z</dcterms:created>
  <dcterms:modified xsi:type="dcterms:W3CDTF">2018-03-18T07:28:36Z</dcterms:modified>
</cp:coreProperties>
</file>