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6"/>
  </p:notesMasterIdLst>
  <p:handoutMasterIdLst>
    <p:handoutMasterId r:id="rId7"/>
  </p:handoutMasterIdLst>
  <p:sldIdLst>
    <p:sldId id="362" r:id="rId2"/>
    <p:sldId id="363" r:id="rId3"/>
    <p:sldId id="364" r:id="rId4"/>
    <p:sldId id="370" r:id="rId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15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98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38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point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point (x,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  <a:p>
            <a:pPr marL="450850" indent="-450850">
              <a:buFontTx/>
              <a:buAutoNum type="arabicPeriod" startAt="7"/>
            </a:pPr>
            <a:r>
              <a:rPr lang="en-US" sz="2800" dirty="0" smtClean="0"/>
              <a:t>Write a boolean expression that returns if the bit at position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in a given integer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 has value of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false.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sz="2800" dirty="0" smtClean="0"/>
              <a:t>Write </a:t>
            </a:r>
            <a:r>
              <a:rPr lang="en-US" sz="2800" dirty="0"/>
              <a:t>an expression that extracts from a given integer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/>
              <a:t> the value of a given bit number </a:t>
            </a:r>
            <a:r>
              <a:rPr lang="en-US" sz="2800" dirty="0">
                <a:latin typeface="Courier New" pitchFamily="49" charset="0"/>
              </a:rPr>
              <a:t>b</a:t>
            </a:r>
            <a:r>
              <a:rPr lang="en-US" sz="2800" dirty="0"/>
              <a:t>. Example: </a:t>
            </a:r>
            <a:r>
              <a:rPr lang="en-US" sz="2800" dirty="0" err="1"/>
              <a:t>i</a:t>
            </a:r>
            <a:r>
              <a:rPr lang="en-US" sz="2800" dirty="0"/>
              <a:t>=5; b=2 </a:t>
            </a:r>
            <a:r>
              <a:rPr lang="en-US" sz="2800" dirty="0">
                <a:sym typeface="Wingdings" pitchFamily="2" charset="2"/>
              </a:rPr>
              <a:t> value=1.</a:t>
            </a:r>
            <a:endParaRPr lang="en-US" sz="2800" dirty="0"/>
          </a:p>
          <a:p>
            <a:pPr marL="450850" indent="-450850">
              <a:buFontTx/>
              <a:buAutoNum type="arabicPeriod" startAt="11"/>
            </a:pPr>
            <a:r>
              <a:rPr lang="en-US" sz="2800" dirty="0"/>
              <a:t>We are given integer number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,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(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=0 or 1) and a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. Write a sequence of operators that modifies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 to hold the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at the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 from the binary representation of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Example: n = 5 (00000101), p=3, v=1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13 (00001101)</a:t>
            </a:r>
          </a:p>
          <a:p>
            <a:pPr marL="0" indent="0">
              <a:buNone/>
            </a:pPr>
            <a:r>
              <a:rPr lang="en-US" sz="2800" dirty="0"/>
              <a:t>	n = 5 </a:t>
            </a:r>
            <a:r>
              <a:rPr lang="en-US" sz="2800" dirty="0" smtClean="0"/>
              <a:t>(00000101</a:t>
            </a:r>
            <a:r>
              <a:rPr lang="en-US" sz="2800" dirty="0"/>
              <a:t>), </a:t>
            </a:r>
            <a:r>
              <a:rPr lang="en-US" sz="2800" dirty="0" smtClean="0"/>
              <a:t>p=2, v=0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 (00000001)</a:t>
            </a:r>
            <a:endParaRPr lang="en-US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Write a program that exchanges bits 3, 4 and 5 with bits 24, 25 and 26 of given 32-bit unsigned integer.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* Write a </a:t>
            </a:r>
            <a:r>
              <a:rPr lang="en-US" sz="2800" dirty="0"/>
              <a:t>program that exchanges bits </a:t>
            </a:r>
            <a:r>
              <a:rPr lang="en-US" sz="2800" dirty="0" smtClean="0"/>
              <a:t>{p, p+1, …, p+k-1) with </a:t>
            </a:r>
            <a:r>
              <a:rPr lang="en-US" sz="2800" dirty="0"/>
              <a:t>bits </a:t>
            </a:r>
            <a:r>
              <a:rPr lang="en-US" sz="2800" dirty="0" smtClean="0"/>
              <a:t>{q, </a:t>
            </a:r>
            <a:r>
              <a:rPr lang="en-US" sz="2800" smtClean="0"/>
              <a:t>q+1, …, </a:t>
            </a:r>
            <a:r>
              <a:rPr lang="en-US" sz="2800" dirty="0" smtClean="0"/>
              <a:t>q+k-1} </a:t>
            </a:r>
            <a:r>
              <a:rPr lang="en-US" sz="2800" dirty="0"/>
              <a:t>of given 32-bit unsigned integer.</a:t>
            </a:r>
            <a:endParaRPr lang="bg-BG" sz="2800" dirty="0"/>
          </a:p>
          <a:p>
            <a:pPr marL="514350" indent="-514350">
              <a:buFont typeface="+mj-lt"/>
              <a:buAutoNum type="arabicPeriod" startAt="13"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7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5802</TotalTime>
  <Words>505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Telerik-PowerPoint-Theme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subject>C# Fundamentals Course</dc:subject>
  <dc:creator>Svetlin Nakov</dc:creator>
  <dc:description>C# Programming Fundamentals Course @ Telerik Academy
http://academy.telerik.com</dc:description>
  <cp:lastModifiedBy>Windows User</cp:lastModifiedBy>
  <cp:revision>363</cp:revision>
  <dcterms:created xsi:type="dcterms:W3CDTF">2007-12-08T16:03:35Z</dcterms:created>
  <dcterms:modified xsi:type="dcterms:W3CDTF">2019-09-24T16:56:08Z</dcterms:modified>
</cp:coreProperties>
</file>