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handoutMasterIdLst>
    <p:handoutMasterId r:id="rId7"/>
  </p:handoutMasterIdLst>
  <p:sldIdLst>
    <p:sldId id="360" r:id="rId2"/>
    <p:sldId id="361" r:id="rId3"/>
    <p:sldId id="362" r:id="rId4"/>
    <p:sldId id="371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5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positive integer </a:t>
            </a:r>
            <a:r>
              <a:rPr lang="en-US" sz="2800" dirty="0"/>
              <a:t>numbers and prints how many </a:t>
            </a:r>
            <a:r>
              <a:rPr lang="en-US" sz="2800" dirty="0" smtClean="0"/>
              <a:t>numbers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(inclusive).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</a:t>
            </a:r>
            <a:r>
              <a:rPr lang="en-US" sz="2800" dirty="0" smtClean="0"/>
              <a:t>Fibonacci</a:t>
            </a:r>
            <a:r>
              <a:rPr lang="en-US" sz="2800" noProof="1" smtClean="0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 smtClean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;  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 smtClean="0"/>
              <a:t>Rocks are the symbols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 smtClean="0"/>
              <a:t> distributed with appropriate density. The dwarf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 smtClean="0"/>
              <a:t>. Ensure a constant game speed by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 smtClean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</a:t>
            </a:r>
            <a:r>
              <a:rPr lang="en-US" sz="2600" b="1" dirty="0" smtClean="0"/>
              <a:t>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5927</TotalTime>
  <Words>536</Words>
  <Application>Microsoft Office PowerPoint</Application>
  <PresentationFormat>On-screen Show (4:3)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Consolas</vt:lpstr>
      <vt:lpstr>Corbel</vt:lpstr>
      <vt:lpstr>Wingdings 2</vt:lpstr>
      <vt:lpstr>Telerik-PowerPoint-Theme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Windows User</cp:lastModifiedBy>
  <cp:revision>399</cp:revision>
  <dcterms:created xsi:type="dcterms:W3CDTF">2007-12-08T16:03:35Z</dcterms:created>
  <dcterms:modified xsi:type="dcterms:W3CDTF">2019-09-24T16:58:09Z</dcterms:modified>
</cp:coreProperties>
</file>