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handoutMasterIdLst>
    <p:handoutMasterId r:id="rId8"/>
  </p:handoutMasterIdLst>
  <p:sldIdLst>
    <p:sldId id="349" r:id="rId2"/>
    <p:sldId id="350" r:id="rId3"/>
    <p:sldId id="351" r:id="rId4"/>
    <p:sldId id="352" r:id="rId5"/>
    <p:sldId id="353" r:id="rId6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8FFC8"/>
    <a:srgbClr val="FAF7C8"/>
    <a:srgbClr val="FAF8C8"/>
    <a:srgbClr val="F5FFC2"/>
    <a:srgbClr val="EBFFD2"/>
    <a:srgbClr val="EBFFDC"/>
    <a:srgbClr val="FAF8BE"/>
    <a:srgbClr val="FAF8D2"/>
    <a:srgbClr val="8CF4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5510" autoAdjust="0"/>
  </p:normalViewPr>
  <p:slideViewPr>
    <p:cSldViewPr>
      <p:cViewPr varScale="1">
        <p:scale>
          <a:sx n="110" d="100"/>
          <a:sy n="110" d="100"/>
        </p:scale>
        <p:origin x="151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980" y="-90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9/24/2019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2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9/24/2019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1680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CA27F0-F98F-4030-AB22-9BA0D7A117D7}" type="slidenum">
              <a:rPr lang="en-US"/>
              <a:pPr/>
              <a:t>1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BB9D3C-E1B9-42DF-A987-40DB139631BD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4E7044-D889-4FE3-AE3F-25ADE64CE606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533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2743201"/>
            <a:ext cx="82296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4694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8" cstate="screen">
            <a:lum bright="-20000"/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689" r:id="rId3"/>
    <p:sldLayoutId id="2147483703" r:id="rId4"/>
    <p:sldLayoutId id="2147483702" r:id="rId5"/>
    <p:sldLayoutId id="2147483694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Write an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dirty="0"/>
              <a:t> statement that examines two integer variables and exchanges their values if the first one is greater than the second one.</a:t>
            </a:r>
          </a:p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Write a program that shows </a:t>
            </a:r>
            <a:r>
              <a:rPr lang="en-US" sz="2800"/>
              <a:t>the </a:t>
            </a:r>
            <a:r>
              <a:rPr lang="en-US" sz="2800" smtClean="0"/>
              <a:t>sign (+ or -) </a:t>
            </a:r>
            <a:r>
              <a:rPr lang="en-US" sz="2800" dirty="0"/>
              <a:t>of the product of three real numbers without calculating it. </a:t>
            </a:r>
            <a:r>
              <a:rPr lang="en-US" sz="2800" dirty="0" smtClean="0"/>
              <a:t>Use a sequence </a:t>
            </a:r>
            <a:r>
              <a:rPr lang="en-US" sz="2800" dirty="0"/>
              <a:t>of if statements.</a:t>
            </a:r>
          </a:p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Write a program that finds the biggest of three integers using nested if statements.</a:t>
            </a:r>
          </a:p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Sort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dirty="0"/>
              <a:t> real values in descending order using nested if statements.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(2)</a:t>
            </a:r>
            <a:endParaRPr lang="bg-BG"/>
          </a:p>
        </p:txBody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0850" indent="-450850">
              <a:lnSpc>
                <a:spcPct val="100000"/>
              </a:lnSpc>
              <a:buFontTx/>
              <a:buAutoNum type="arabicPeriod" startAt="5"/>
            </a:pPr>
            <a:r>
              <a:rPr lang="en-US" sz="2800" dirty="0"/>
              <a:t>Write program that asks for a digit and depending on the input shows the name of that digit (in </a:t>
            </a:r>
            <a:r>
              <a:rPr lang="en-US" sz="2800" dirty="0" smtClean="0"/>
              <a:t>English) </a:t>
            </a:r>
            <a:r>
              <a:rPr lang="en-US" sz="2800" dirty="0"/>
              <a:t>using a switch statement.</a:t>
            </a:r>
          </a:p>
          <a:p>
            <a:pPr marL="450850" indent="-450850">
              <a:lnSpc>
                <a:spcPct val="100000"/>
              </a:lnSpc>
              <a:buFontTx/>
              <a:buAutoNum type="arabicPeriod" startAt="5"/>
            </a:pPr>
            <a:r>
              <a:rPr lang="en-US" sz="2800" dirty="0"/>
              <a:t>Write a program that enters the coefficients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dirty="0"/>
              <a:t> and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sz="2800" dirty="0"/>
              <a:t> of a quadratic equation</a:t>
            </a:r>
          </a:p>
          <a:p>
            <a:pPr marL="450850" indent="-450850">
              <a:lnSpc>
                <a:spcPct val="10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a*x</a:t>
            </a:r>
            <a:r>
              <a:rPr lang="en-US" sz="2800" baseline="30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aseline="300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b*x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450850" indent="-450850">
              <a:lnSpc>
                <a:spcPct val="10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800" dirty="0" smtClean="0"/>
              <a:t>	and </a:t>
            </a:r>
            <a:r>
              <a:rPr lang="en-US" sz="2800" dirty="0"/>
              <a:t>calculates and prints its real roots. Note </a:t>
            </a:r>
            <a:r>
              <a:rPr lang="en-US" sz="2800" dirty="0" smtClean="0"/>
              <a:t>that quadratic </a:t>
            </a:r>
            <a:r>
              <a:rPr lang="en-US" sz="2800" dirty="0"/>
              <a:t>equations may have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/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/>
              <a:t> or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dirty="0"/>
              <a:t> real roots</a:t>
            </a:r>
            <a:r>
              <a:rPr lang="en-US" sz="2800" dirty="0" smtClean="0"/>
              <a:t>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7"/>
            </a:pPr>
            <a:r>
              <a:rPr lang="en-US" sz="2800" dirty="0" smtClean="0"/>
              <a:t>Write a program that finds the greatest of given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dirty="0" smtClean="0"/>
              <a:t> variables.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1"/>
            <a:ext cx="8686800" cy="5427662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8"/>
            </a:pPr>
            <a:r>
              <a:rPr lang="en-US" sz="2800" dirty="0"/>
              <a:t>Write a program that, depending on the user's choice inputs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800" dirty="0"/>
              <a:t> or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/>
              <a:t> variable. If the variable is integer or double, increases it with 1. If the variable is string, appends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dirty="0"/>
              <a:t>" at its end. The program must show the value of that variable as a console output. Use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800" dirty="0"/>
              <a:t> statement.</a:t>
            </a:r>
          </a:p>
          <a:p>
            <a:pPr marL="450850" indent="-450850">
              <a:lnSpc>
                <a:spcPct val="100000"/>
              </a:lnSpc>
              <a:buFontTx/>
              <a:buAutoNum type="arabicPeriod" startAt="8"/>
            </a:pPr>
            <a:r>
              <a:rPr lang="en-US" sz="2800" dirty="0" smtClean="0"/>
              <a:t>We </a:t>
            </a:r>
            <a:r>
              <a:rPr lang="en-US" sz="2800" dirty="0"/>
              <a:t>are given 5 integer numbers. Write a program that checks if the sum of some </a:t>
            </a:r>
            <a:r>
              <a:rPr lang="en-US" sz="2800" dirty="0" smtClean="0"/>
              <a:t>subset of </a:t>
            </a:r>
            <a:r>
              <a:rPr lang="en-US" sz="2800" dirty="0"/>
              <a:t>them is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/>
              <a:t>. Example: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dirty="0"/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-2</a:t>
            </a:r>
            <a:r>
              <a:rPr lang="en-US" sz="2800" dirty="0"/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/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/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8</a:t>
            </a:r>
            <a:r>
              <a:rPr lang="en-US" sz="2800" dirty="0"/>
              <a:t>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1+1-2=0</a:t>
            </a:r>
            <a:r>
              <a:rPr lang="en-US" sz="2800" dirty="0">
                <a:sym typeface="Wingdings" pitchFamily="2" charset="2"/>
              </a:rPr>
              <a:t>.</a:t>
            </a:r>
            <a:endParaRPr lang="en-US" sz="2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762000" indent="-762000"/>
            <a:r>
              <a:rPr lang="en-US" dirty="0" smtClean="0"/>
              <a:t>Exercises (4)</a:t>
            </a:r>
            <a:endParaRPr lang="bg-BG" dirty="0"/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10"/>
            </a:pPr>
            <a:r>
              <a:rPr lang="en-US" sz="2800" dirty="0"/>
              <a:t>Write a program that applies bonus scores to given scores in the range [1..9]. The program reads a digit as an input. If the digit is between 1 and 3, the program multiplies it by 10; if it is between 4 and 6, multiplies it by 100; if it is between 7 and 9, multiplies it by 1000. If it is zero or if the value is not a digit, the program must report an error.</a:t>
            </a:r>
          </a:p>
          <a:p>
            <a:pPr marL="450850" indent="-450850">
              <a:lnSpc>
                <a:spcPct val="10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800" dirty="0" smtClean="0"/>
              <a:t>	Use </a:t>
            </a:r>
            <a:r>
              <a:rPr lang="en-US" sz="2800" dirty="0"/>
              <a:t>a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800" dirty="0"/>
              <a:t> statement and at the end print the calculated new value in the console.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(5)</a:t>
            </a:r>
            <a:endParaRPr lang="bg-BG" dirty="0"/>
          </a:p>
        </p:txBody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5472113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11"/>
            </a:pPr>
            <a:r>
              <a:rPr lang="en-US" sz="2800" dirty="0" smtClean="0"/>
              <a:t>* Write </a:t>
            </a:r>
            <a:r>
              <a:rPr lang="en-US" sz="2800" dirty="0"/>
              <a:t>a program that converts a number in the range [0...999] to a text corresponding to its </a:t>
            </a:r>
            <a:r>
              <a:rPr lang="en-US" sz="2800" dirty="0" smtClean="0"/>
              <a:t>English pronunciation</a:t>
            </a:r>
            <a:r>
              <a:rPr lang="en-US" sz="2800" dirty="0"/>
              <a:t>. Examples:</a:t>
            </a:r>
          </a:p>
          <a:p>
            <a:pPr marL="1073150" lvl="1" indent="-350838">
              <a:lnSpc>
                <a:spcPct val="100000"/>
              </a:lnSpc>
              <a:buFontTx/>
              <a:buNone/>
            </a:pPr>
            <a:r>
              <a:rPr lang="bg-BG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	</a:t>
            </a:r>
            <a:r>
              <a:rPr lang="en-US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0  </a:t>
            </a:r>
            <a:r>
              <a:rPr lang="bg-BG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Zero</a:t>
            </a:r>
            <a:r>
              <a:rPr lang="bg-BG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endParaRPr lang="bg-BG" sz="25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1073150" lvl="1" indent="-350838">
              <a:lnSpc>
                <a:spcPct val="100000"/>
              </a:lnSpc>
              <a:buFontTx/>
              <a:buNone/>
            </a:pPr>
            <a:r>
              <a:rPr lang="bg-BG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	</a:t>
            </a:r>
            <a:r>
              <a:rPr lang="en-US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273  </a:t>
            </a:r>
            <a:r>
              <a:rPr lang="en-US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"Two hundred seventy three"</a:t>
            </a:r>
            <a:endParaRPr lang="en-US" sz="25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1073150" lvl="1" indent="-350838">
              <a:lnSpc>
                <a:spcPct val="100000"/>
              </a:lnSpc>
              <a:buFontTx/>
              <a:buNone/>
            </a:pPr>
            <a:r>
              <a:rPr lang="bg-BG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	</a:t>
            </a:r>
            <a:r>
              <a:rPr lang="en-US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400  </a:t>
            </a:r>
            <a:r>
              <a:rPr lang="en-US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"Four hundred"</a:t>
            </a:r>
            <a:endParaRPr lang="bg-BG" sz="25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1073150" lvl="1" indent="-350838">
              <a:lnSpc>
                <a:spcPct val="100000"/>
              </a:lnSpc>
              <a:buFontTx/>
              <a:buNone/>
            </a:pPr>
            <a:r>
              <a:rPr lang="bg-BG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	501  </a:t>
            </a:r>
            <a:r>
              <a:rPr lang="bg-BG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Five hundred and one</a:t>
            </a:r>
            <a:r>
              <a:rPr lang="bg-BG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endParaRPr lang="en-US" sz="25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1073150" lvl="1" indent="-350838">
              <a:lnSpc>
                <a:spcPct val="100000"/>
              </a:lnSpc>
              <a:buFontTx/>
              <a:buNone/>
            </a:pPr>
            <a:r>
              <a:rPr lang="en-US" sz="2500" dirty="0">
                <a:latin typeface="Consolas" pitchFamily="49" charset="0"/>
                <a:cs typeface="Consolas" pitchFamily="49" charset="0"/>
              </a:rPr>
              <a:t>	711 </a:t>
            </a:r>
            <a:r>
              <a:rPr lang="en-US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</a:t>
            </a:r>
            <a:r>
              <a:rPr lang="en-US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"Seven hundred and eleven"</a:t>
            </a:r>
            <a:endParaRPr lang="en-US" sz="25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Master Templat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8497</TotalTime>
  <Words>446</Words>
  <Application>Microsoft Office PowerPoint</Application>
  <PresentationFormat>On-screen Show (4:3)</PresentationFormat>
  <Paragraphs>38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Consolas</vt:lpstr>
      <vt:lpstr>Corbel</vt:lpstr>
      <vt:lpstr>Wingdings</vt:lpstr>
      <vt:lpstr>Wingdings 2</vt:lpstr>
      <vt:lpstr>Telerik Master Template</vt:lpstr>
      <vt:lpstr>Exercises</vt:lpstr>
      <vt:lpstr>Exercises (2)</vt:lpstr>
      <vt:lpstr>Exercises (3)</vt:lpstr>
      <vt:lpstr>Exercises (4)</vt:lpstr>
      <vt:lpstr>Exercises (5)</vt:lpstr>
    </vt:vector>
  </TitlesOfParts>
  <Company>Telerik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Statements</dc:title>
  <dc:subject>C# Fundamentals Course</dc:subject>
  <dc:creator>Svetlin Nakov</dc:creator>
  <dc:description>C# Programming Fundamentals Course @ Telerik Academy
http://academy.telerik.com</dc:description>
  <cp:lastModifiedBy>Windows User</cp:lastModifiedBy>
  <cp:revision>422</cp:revision>
  <dcterms:created xsi:type="dcterms:W3CDTF">2007-12-08T16:03:35Z</dcterms:created>
  <dcterms:modified xsi:type="dcterms:W3CDTF">2019-09-24T16:59:49Z</dcterms:modified>
</cp:coreProperties>
</file>