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1277</TotalTime>
  <Words>579</Words>
  <Application>Microsoft Office PowerPoint</Application>
  <PresentationFormat>On-screen Show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Windows User</cp:lastModifiedBy>
  <cp:revision>313</cp:revision>
  <dcterms:created xsi:type="dcterms:W3CDTF">2007-12-08T16:03:35Z</dcterms:created>
  <dcterms:modified xsi:type="dcterms:W3CDTF">2019-09-24T17:06:02Z</dcterms:modified>
  <cp:category>software engineering</cp:category>
</cp:coreProperties>
</file>