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92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09" d="100"/>
          <a:sy n="109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21BB-5F6D-44AF-B77E-9D98FD15870F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73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78235B-B128-4748-84CF-AB52611518A7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458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D156F-26BE-48DE-981E-FCEBE14CD3B7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04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2425C-3186-4C2A-868F-4E6E73AB394F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64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Describe the strings in C#. What is typical for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data type? Describe the most important methods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dirty="0"/>
              <a:t> class.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/>
            </a:pPr>
            <a:r>
              <a:rPr lang="en-US" sz="2800" dirty="0"/>
              <a:t>Write a program that reads a string, reverses it and prints </a:t>
            </a:r>
            <a:r>
              <a:rPr lang="en-US" sz="2800" dirty="0" smtClean="0"/>
              <a:t>the result at </a:t>
            </a:r>
            <a:r>
              <a:rPr lang="en-US" sz="2800" dirty="0"/>
              <a:t>the console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</a:t>
            </a:r>
            <a:r>
              <a:rPr lang="en-US" sz="2800" dirty="0"/>
              <a:t>: "sample" </a:t>
            </a:r>
            <a:r>
              <a:rPr lang="en-US" sz="2800" dirty="0">
                <a:sym typeface="Wingdings" pitchFamily="2" charset="2"/>
              </a:rPr>
              <a:t> "</a:t>
            </a:r>
            <a:r>
              <a:rPr lang="en-US" sz="2800" noProof="1">
                <a:sym typeface="Wingdings" pitchFamily="2" charset="2"/>
              </a:rPr>
              <a:t>elpmas</a:t>
            </a:r>
            <a:r>
              <a:rPr lang="en-US" sz="2800" dirty="0" smtClean="0">
                <a:sym typeface="Wingdings" pitchFamily="2" charset="2"/>
              </a:rPr>
              <a:t>".</a:t>
            </a:r>
            <a:endParaRPr lang="en-US" sz="2800" dirty="0">
              <a:sym typeface="Wingdings" pitchFamily="2" charset="2"/>
            </a:endParaRPr>
          </a:p>
          <a:p>
            <a:pPr marL="444500" indent="-444500">
              <a:lnSpc>
                <a:spcPct val="100000"/>
              </a:lnSpc>
              <a:buSzPct val="90000"/>
              <a:buFont typeface="+mj-lt"/>
              <a:buAutoNum type="arabicPeriod" startAt="3"/>
            </a:pPr>
            <a:r>
              <a:rPr lang="en-US" sz="2800" dirty="0"/>
              <a:t>Write a program to check if in a given expression the brackets are put correctly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correct expression: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((a+b)/5-d)</a:t>
            </a:r>
            <a:r>
              <a:rPr lang="en-US" sz="2800" dirty="0" smtClean="0"/>
              <a:t>.</a:t>
            </a:r>
          </a:p>
          <a:p>
            <a:pPr marL="0" indent="444500">
              <a:lnSpc>
                <a:spcPct val="100000"/>
              </a:lnSpc>
              <a:buSzPct val="90000"/>
              <a:buNone/>
              <a:tabLst/>
            </a:pPr>
            <a:r>
              <a:rPr lang="en-US" sz="2800" dirty="0" smtClean="0"/>
              <a:t>Example </a:t>
            </a:r>
            <a:r>
              <a:rPr lang="en-US" sz="2800" dirty="0"/>
              <a:t>of incorrect expression: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)(a+b))</a:t>
            </a:r>
            <a:r>
              <a:rPr lang="en-US" sz="2800" noProof="1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55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(10)</a:t>
            </a:r>
            <a:endParaRPr lang="bg-BG" dirty="0"/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52608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5"/>
            </a:pPr>
            <a:r>
              <a:rPr lang="en-US" sz="2800" dirty="0"/>
              <a:t>Write a program that replaces in a HTML document given as string all the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="…"&gt;…&lt;/a&gt;</a:t>
            </a:r>
            <a:r>
              <a:rPr lang="en-US" sz="2800" dirty="0"/>
              <a:t> with corresponding tags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[URL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=…]…/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URL]</a:t>
            </a:r>
            <a:r>
              <a:rPr lang="en-US" sz="2800" dirty="0"/>
              <a:t>. Sample HTML fragment: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27088" y="3187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&lt;a href="http://academy.telerik. com"&gt;our site&lt;/a&gt; to choose a training course. Also visit &lt;a href="www.devbg.org"&gt;our forum&lt;/a&gt; to discuss the courses.&lt;/p&gt;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827088" y="50158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&lt;p&gt;Please visit [URL=http://academy.telerik. com]our site[/URL] to choose a training course. Also visit [URL=www.devbg.org]our forum[/URL] to discuss the courses.&lt;/</a:t>
            </a:r>
            <a:r>
              <a:rPr lang="en-US" altLang="ja-JP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p&gt;</a:t>
            </a: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3558" name="AutoShape 6"/>
          <p:cNvCxnSpPr>
            <a:cxnSpLocks noChangeShapeType="1"/>
          </p:cNvCxnSpPr>
          <p:nvPr/>
        </p:nvCxnSpPr>
        <p:spPr bwMode="auto">
          <a:xfrm rot="16200000" flipH="1">
            <a:off x="4348957" y="4785401"/>
            <a:ext cx="296863" cy="3176"/>
          </a:xfrm>
          <a:prstGeom prst="straightConnector1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71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(11)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6"/>
            </a:pPr>
            <a:r>
              <a:rPr lang="en-US" sz="2800" dirty="0"/>
              <a:t>Write a program that reads two dates in the format: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</a:t>
            </a:r>
            <a:r>
              <a:rPr lang="en-US" sz="2800" dirty="0"/>
              <a:t> and calculates the </a:t>
            </a:r>
            <a:r>
              <a:rPr lang="en-US" sz="2800" dirty="0" smtClean="0"/>
              <a:t>number of days </a:t>
            </a:r>
            <a:r>
              <a:rPr lang="en-US" sz="2800" dirty="0"/>
              <a:t>between them.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AutoNum type="arabicPeriod" startAt="16"/>
            </a:pPr>
            <a:r>
              <a:rPr lang="en-US" sz="2800" dirty="0"/>
              <a:t>Write a program that reads a date and time given in the format: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day.month.year hour:minute:second</a:t>
            </a:r>
            <a:r>
              <a:rPr lang="bg-BG" sz="2800" dirty="0" smtClean="0"/>
              <a:t> </a:t>
            </a:r>
            <a:r>
              <a:rPr lang="en-US" sz="2800" dirty="0"/>
              <a:t>and prints </a:t>
            </a:r>
            <a:r>
              <a:rPr lang="en-US" sz="2800" dirty="0" smtClean="0"/>
              <a:t>the </a:t>
            </a:r>
            <a:r>
              <a:rPr lang="en-US" sz="2800" dirty="0"/>
              <a:t>date and time after 6 hours and 30 minutes (in the same </a:t>
            </a:r>
            <a:r>
              <a:rPr lang="en-US" sz="2800" dirty="0" smtClean="0"/>
              <a:t>format) along with the day of week in Bulgarian.</a:t>
            </a:r>
            <a:endParaRPr lang="en-US" sz="2800" dirty="0"/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924449" y="2590800"/>
            <a:ext cx="720461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first date: 27.02.2006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Enter the second date: 3.03.2004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Distance: 4 days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29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(12)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18"/>
              <a:tabLst/>
            </a:pPr>
            <a:r>
              <a:rPr lang="en-US" sz="2800" dirty="0"/>
              <a:t>Write a program for extracting all </a:t>
            </a:r>
            <a:r>
              <a:rPr lang="en-US" sz="2800" dirty="0" smtClean="0"/>
              <a:t>email </a:t>
            </a:r>
            <a:r>
              <a:rPr lang="en-US" sz="2800" dirty="0"/>
              <a:t>addresses from </a:t>
            </a:r>
            <a:r>
              <a:rPr lang="en-US" sz="2800" dirty="0" smtClean="0"/>
              <a:t>given </a:t>
            </a:r>
            <a:r>
              <a:rPr lang="en-US" sz="2800" dirty="0"/>
              <a:t>text. All substrings that match the format 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&lt;identifier&gt;@&lt;host</a:t>
            </a:r>
            <a:r>
              <a:rPr lang="ru-RU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&gt;…&lt;</a:t>
            </a:r>
            <a:r>
              <a:rPr lang="ru-RU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domain&gt;</a:t>
            </a:r>
            <a:r>
              <a:rPr lang="ru-RU" sz="2800" dirty="0"/>
              <a:t> </a:t>
            </a:r>
            <a:r>
              <a:rPr lang="en-US" sz="2800" dirty="0"/>
              <a:t>should be recognized as emails.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dates </a:t>
            </a:r>
            <a:r>
              <a:rPr lang="en-US" sz="2800" dirty="0"/>
              <a:t>that match the format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DD.MM.YYYY</a:t>
            </a:r>
            <a:r>
              <a:rPr lang="en-US" sz="2800" dirty="0"/>
              <a:t>. Display them in the standard date format for Canada.</a:t>
            </a:r>
          </a:p>
          <a:p>
            <a:pPr marL="542925" indent="-542925">
              <a:lnSpc>
                <a:spcPct val="100000"/>
              </a:lnSpc>
              <a:buFontTx/>
              <a:buAutoNum type="arabicPeriod" startAt="18"/>
              <a:tabLst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palindromes</a:t>
            </a:r>
            <a:r>
              <a:rPr lang="en-US" sz="2800" dirty="0"/>
              <a:t>, e.g.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ABBA</a:t>
            </a:r>
            <a:r>
              <a:rPr lang="en-US" sz="2800" dirty="0"/>
              <a:t>", "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lamal</a:t>
            </a:r>
            <a:r>
              <a:rPr lang="en-US" sz="2800" dirty="0"/>
              <a:t>",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exe</a:t>
            </a:r>
            <a:r>
              <a:rPr lang="en-US" sz="2800" dirty="0"/>
              <a:t>".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2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(13)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5483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prints all different letters in the string along with information how many times each letter is found. 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lists all different words in the string along with information how many times each word is found.</a:t>
            </a:r>
          </a:p>
          <a:p>
            <a:pPr marL="542925" indent="-542925">
              <a:lnSpc>
                <a:spcPct val="100000"/>
              </a:lnSpc>
              <a:buFont typeface="+mj-lt"/>
              <a:buAutoNum type="arabicPeriod" startAt="21"/>
              <a:tabLst/>
            </a:pPr>
            <a:r>
              <a:rPr lang="en-US" sz="2800" dirty="0" smtClean="0"/>
              <a:t>Write a program that reads a string from the console and replaces all series of consecutive identical letters with a single one. Example: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aaaaabbbbbcdddeeeedssaa</a:t>
            </a:r>
            <a:r>
              <a:rPr lang="en-US" sz="2800" dirty="0" smtClean="0"/>
              <a:t>"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abcdedsa</a:t>
            </a:r>
            <a:r>
              <a:rPr lang="en-US" sz="2800" dirty="0" smtClean="0"/>
              <a:t>".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(14)</a:t>
            </a:r>
            <a:endParaRPr lang="bg-BG" dirty="0"/>
          </a:p>
        </p:txBody>
      </p:sp>
      <p:sp>
        <p:nvSpPr>
          <p:cNvPr id="64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a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list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of words, separated by spaces and prints the list in an alphabetical order.</a:t>
            </a:r>
          </a:p>
          <a:p>
            <a:pPr marL="609600" indent="-609600">
              <a:lnSpc>
                <a:spcPct val="100000"/>
              </a:lnSpc>
              <a:buFont typeface="+mj-lt"/>
              <a:buAutoNum type="arabicPeriod" startAt="24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extracts from given HTML file its title (if available), and its body text without the HTML tags. Example: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9016" y="4077831"/>
            <a:ext cx="8111584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&lt;head&gt;&lt;title&gt;News&lt;/title&gt;&lt;/head&gt;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&lt;body&gt;&lt;p&gt;&lt;a href="http://academy.telerik.com"&gt;Telerik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Academy&lt;/a&gt;aims to provide free real-world practical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training for young people who want to turn into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skillful .NET software engineers.&lt;/p&gt;&lt;/body&gt;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7000" y="4458831"/>
            <a:ext cx="6096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305152" y="4763631"/>
            <a:ext cx="1153048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5058383"/>
            <a:ext cx="990599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667000" y="5068431"/>
            <a:ext cx="5791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43000" y="5373231"/>
            <a:ext cx="7315200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143000" y="5680918"/>
            <a:ext cx="4604657" cy="264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0" bIns="0">
            <a:no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5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4"/>
            </a:pPr>
            <a:r>
              <a:rPr lang="en-US" sz="2800" dirty="0"/>
              <a:t>Write a program that finds how many times a substring is contained in a given text (perform case insensitive search).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Example</a:t>
            </a:r>
            <a:r>
              <a:rPr lang="en-US" sz="2800" dirty="0"/>
              <a:t>: The target substring is </a:t>
            </a:r>
            <a:r>
              <a:rPr lang="en-US" sz="2800" dirty="0" smtClean="0"/>
              <a:t>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 smtClean="0"/>
              <a:t>". </a:t>
            </a:r>
            <a:r>
              <a:rPr lang="en-US" sz="2800" dirty="0"/>
              <a:t>The text is as follows: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Char char="u"/>
            </a:pPr>
            <a:endParaRPr lang="en-US" sz="2800" dirty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None/>
            </a:pPr>
            <a:r>
              <a:rPr lang="en-US" sz="2800" dirty="0"/>
              <a:t>	The result is: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dirty="0"/>
              <a:t>.</a:t>
            </a:r>
            <a:endParaRPr lang="en-US" sz="2800" noProof="1"/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900113" y="3810000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yellow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 We don't have anyth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else.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side the submar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is very tight. So we are dr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</a:t>
            </a:r>
            <a:r>
              <a:rPr lang="en-US" altLang="ja-JP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 all the day. We will move out of it </a:t>
            </a:r>
            <a:r>
              <a:rPr lang="en-US" altLang="ja-JP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</a:t>
            </a: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days.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6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r>
              <a:rPr lang="en-US" sz="2800" dirty="0"/>
              <a:t>You are given a text. Write a program that </a:t>
            </a:r>
            <a:r>
              <a:rPr lang="en-US" sz="2800" dirty="0" smtClean="0"/>
              <a:t>changes </a:t>
            </a:r>
            <a:r>
              <a:rPr lang="en-US" sz="2800" dirty="0"/>
              <a:t>the text in all regions </a:t>
            </a:r>
            <a:r>
              <a:rPr lang="en-US" sz="2800" dirty="0" smtClean="0"/>
              <a:t>surrounded by </a:t>
            </a:r>
            <a:r>
              <a:rPr lang="en-US" sz="2800" dirty="0"/>
              <a:t>the tags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&lt;upcase&gt;</a:t>
            </a:r>
            <a:r>
              <a:rPr lang="en-US" sz="2800" noProof="1"/>
              <a:t> </a:t>
            </a:r>
            <a:r>
              <a:rPr lang="en-US" sz="2800" dirty="0"/>
              <a:t>and</a:t>
            </a:r>
            <a:r>
              <a:rPr lang="en-US" sz="2800" noProof="1"/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&lt;/upcase&gt;</a:t>
            </a:r>
            <a:r>
              <a:rPr lang="en-US" sz="2800" dirty="0"/>
              <a:t> to uppercase. The tags cannot be nested. Example</a:t>
            </a:r>
            <a:r>
              <a:rPr lang="en-US" sz="2800" dirty="0" smtClean="0"/>
              <a:t>:</a:t>
            </a:r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Font typeface="Wingdings" pitchFamily="2" charset="2"/>
              <a:buAutoNum type="arabicPeriod" startAt="5"/>
            </a:pPr>
            <a:endParaRPr lang="en-US" sz="2800" dirty="0" smtClean="0"/>
          </a:p>
          <a:p>
            <a:pPr marL="450850" indent="-450850">
              <a:lnSpc>
                <a:spcPct val="100000"/>
              </a:lnSpc>
              <a:buSzPct val="90000"/>
              <a:buNone/>
            </a:pPr>
            <a:r>
              <a:rPr lang="en-US" sz="2800" dirty="0" smtClean="0"/>
              <a:t>		The </a:t>
            </a:r>
            <a:r>
              <a:rPr lang="en-US" sz="2800" dirty="0"/>
              <a:t>expected result: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&lt;upcase&gt;yellow submarine&lt;/upcase&gt;. We don't have &lt;upcase&gt;anything&lt;/upcase&gt; else.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900113" y="4876800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34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(4)</a:t>
            </a:r>
            <a:endParaRPr lang="bg-BG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reads from the console a string of maximum 20 characters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. If the length of the string is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20,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rest of the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 should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be filled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with '*'. Print the result string into the console.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452438" indent="-452438">
              <a:lnSpc>
                <a:spcPct val="100000"/>
              </a:lnSpc>
              <a:buFontTx/>
              <a:buAutoNum type="arabicPeriod" startAt="6"/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Write a program that encodes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and decodes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string using given encryption key (cipher). The key consists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of a sequence of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characters. The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encoding/decoding is done by performing XOR (exclusive or) operation over the first letter of the string with the first of the key, the second – with the second, etc. When the last key character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reached,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the next is the first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6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(5)</a:t>
            </a:r>
            <a:endParaRPr lang="bg-BG"/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14400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800" dirty="0"/>
              <a:t>Write a program that extracts from a given text all </a:t>
            </a:r>
            <a:r>
              <a:rPr lang="en-US" sz="2800" dirty="0" smtClean="0"/>
              <a:t>sentences containing </a:t>
            </a:r>
            <a:r>
              <a:rPr lang="en-US" sz="2800" dirty="0"/>
              <a:t>given word</a:t>
            </a:r>
            <a:r>
              <a:rPr lang="en-US" sz="2800" dirty="0" smtClean="0"/>
              <a:t>.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None/>
            </a:pPr>
            <a:r>
              <a:rPr lang="en-US" sz="2800" dirty="0" smtClean="0"/>
              <a:t>		Example</a:t>
            </a:r>
            <a:r>
              <a:rPr lang="en-US" sz="2800" dirty="0"/>
              <a:t>: The word is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dirty="0"/>
              <a:t>". The text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AutoNum type="arabicPeriod" startAt="8"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 is:</a:t>
            </a:r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buSzPct val="90000"/>
              <a:buFont typeface="Wingdings" pitchFamily="2" charset="2"/>
              <a:buNone/>
            </a:pPr>
            <a:endParaRPr lang="en-US" sz="2800" dirty="0"/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SzPct val="90000"/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smtClean="0"/>
              <a:t>	Consider </a:t>
            </a:r>
            <a:r>
              <a:rPr lang="en-US" sz="2800" dirty="0"/>
              <a:t>that the sentences are separated by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800" dirty="0"/>
              <a:t>" and the words – by non-letter symbols.</a:t>
            </a:r>
            <a:endParaRPr lang="en-US" sz="2800" noProof="1"/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900113" y="2486561"/>
            <a:ext cx="7272337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 We don't have anything else. Inside the submarine is very tight. So we are drinking all the day. We will move out of it in 5 days.</a:t>
            </a:r>
          </a:p>
        </p:txBody>
      </p:sp>
      <p:sp>
        <p:nvSpPr>
          <p:cNvPr id="658437" name="Text Box 5"/>
          <p:cNvSpPr txBox="1">
            <a:spLocks noChangeArrowheads="1"/>
          </p:cNvSpPr>
          <p:nvPr/>
        </p:nvSpPr>
        <p:spPr bwMode="auto">
          <a:xfrm>
            <a:off x="900113" y="4640759"/>
            <a:ext cx="7272337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are living in a yellow submarine.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 will move out of it in 5 days.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59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(6)</a:t>
            </a:r>
            <a:endParaRPr lang="bg-BG"/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r>
              <a:rPr lang="en-US" sz="2800" dirty="0"/>
              <a:t>We are given a string containing a list of forbidden words and a text containing some of these words. Write a program that replaces the forbidden words with asterisks. Example:</a:t>
            </a:r>
          </a:p>
          <a:p>
            <a:pPr marL="452438" indent="-452438">
              <a:lnSpc>
                <a:spcPct val="100000"/>
              </a:lnSpc>
              <a:buFontTx/>
              <a:buAutoNum type="arabicPeriod" startAt="9"/>
            </a:pP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</a:t>
            </a:r>
            <a:endParaRPr lang="en-US" sz="2800" dirty="0"/>
          </a:p>
          <a:p>
            <a:pPr marL="452438" indent="-452438">
              <a:lnSpc>
                <a:spcPct val="100000"/>
              </a:lnSpc>
              <a:buFontTx/>
              <a:buNone/>
            </a:pPr>
            <a:r>
              <a:rPr lang="en-US" sz="2800" dirty="0" smtClean="0"/>
              <a:t>		Words</a:t>
            </a:r>
            <a:r>
              <a:rPr lang="en-US" sz="2800" dirty="0"/>
              <a:t>: </a:t>
            </a:r>
            <a:r>
              <a:rPr lang="en-US" sz="2800" dirty="0" smtClean="0"/>
              <a:t>"PHP, CLR, </a:t>
            </a:r>
            <a:r>
              <a:rPr lang="en-US" sz="2800" dirty="0"/>
              <a:t>Microsoft"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The </a:t>
            </a:r>
            <a:r>
              <a:rPr lang="en-US" sz="2800" dirty="0"/>
              <a:t>expected result: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900113" y="3099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Microsoft announced its next generation PHP compiler today. It is based on .NET Framework 4.0 and is implemented as a dynamic language in CLR.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900113" y="53851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********* announced its next generation *** compiler today. It is based on .NET Framework 4.0 and is implemented as a dynamic language in ***.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r>
              <a:rPr lang="en-US" sz="2800" dirty="0"/>
              <a:t>Write a program that converts a string to a sequence of C# Unicode character literals. </a:t>
            </a:r>
            <a:r>
              <a:rPr lang="en-US" sz="2800" dirty="0" smtClean="0"/>
              <a:t>Use format strings. Sample input:</a:t>
            </a: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AutoNum type="arabicPeriod" startAt="10"/>
            </a:pPr>
            <a:endParaRPr lang="en-US" sz="2800" dirty="0"/>
          </a:p>
          <a:p>
            <a:pPr marL="542925" indent="-542925">
              <a:lnSpc>
                <a:spcPct val="10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	Expected </a:t>
            </a:r>
            <a:r>
              <a:rPr lang="en-US" sz="2800" dirty="0"/>
              <a:t>output:</a:t>
            </a:r>
          </a:p>
          <a:p>
            <a:pPr marL="542925" indent="-542925">
              <a:lnSpc>
                <a:spcPct val="100000"/>
              </a:lnSpc>
              <a:buFontTx/>
              <a:buNone/>
            </a:pPr>
            <a:endParaRPr lang="en-US" sz="2800" dirty="0"/>
          </a:p>
          <a:p>
            <a:pPr marL="542925" indent="-542925">
              <a:lnSpc>
                <a:spcPct val="100000"/>
              </a:lnSpc>
              <a:spcBef>
                <a:spcPts val="1200"/>
              </a:spcBef>
              <a:buFontTx/>
              <a:buAutoNum type="arabicPeriod" startAt="11"/>
            </a:pPr>
            <a:r>
              <a:rPr lang="en-US" sz="2800" dirty="0"/>
              <a:t>Write a program that reads a number and prints it as a decimal number, hexadecimal number, percentage and in scientific notation. Format the output aligned right in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15</a:t>
            </a:r>
            <a:r>
              <a:rPr lang="en-US" sz="2800" dirty="0"/>
              <a:t> symbols.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958850" y="2724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Hi!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958850" y="3867090"/>
            <a:ext cx="71945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\u0048\u0069\u0021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86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(8)</a:t>
            </a:r>
            <a:endParaRPr 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3292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2"/>
            </a:pPr>
            <a:r>
              <a:rPr lang="en-US" sz="2800" dirty="0"/>
              <a:t>Write a program that parses an URL address given in the format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buNone/>
            </a:pPr>
            <a:endParaRPr lang="en-US" sz="2800" dirty="0" smtClean="0"/>
          </a:p>
          <a:p>
            <a:pPr marL="452438" indent="-452438">
              <a:lnSpc>
                <a:spcPct val="100000"/>
              </a:lnSpc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 New" pitchFamily="49" charset="0"/>
              </a:rPr>
              <a:t>	</a:t>
            </a:r>
            <a:r>
              <a:rPr lang="en-US" sz="2800" dirty="0"/>
              <a:t>and extracts from it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</a:t>
            </a:r>
            <a:r>
              <a:rPr lang="bg-BG" sz="2800" dirty="0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[server]</a:t>
            </a:r>
            <a:r>
              <a:rPr lang="bg-BG" sz="2800" dirty="0" smtClean="0"/>
              <a:t> </a:t>
            </a:r>
            <a:r>
              <a:rPr lang="en-US" sz="2800" dirty="0"/>
              <a:t>and</a:t>
            </a:r>
            <a:r>
              <a:rPr lang="bg-BG" sz="2800" dirty="0"/>
              <a:t>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[resource]</a:t>
            </a:r>
            <a:r>
              <a:rPr lang="en-US" sz="2800" dirty="0" smtClean="0"/>
              <a:t> </a:t>
            </a:r>
            <a:r>
              <a:rPr lang="en-US" sz="2800" dirty="0"/>
              <a:t>elements. For example from the URL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http://www.devbg.org/forum/index.php</a:t>
            </a:r>
            <a:r>
              <a:rPr lang="bg-BG" sz="2800" dirty="0" smtClean="0"/>
              <a:t> </a:t>
            </a:r>
            <a:r>
              <a:rPr lang="en-US" sz="2800" dirty="0" smtClean="0"/>
              <a:t>the following </a:t>
            </a:r>
            <a:r>
              <a:rPr lang="en-US" sz="2800" dirty="0"/>
              <a:t>information should be extracted</a:t>
            </a:r>
            <a:r>
              <a:rPr lang="en-US" sz="2800" dirty="0" smtClean="0"/>
              <a:t>: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		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[protocol] = "http"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[server] = "www.devbg.org"</a:t>
            </a:r>
          </a:p>
          <a:p>
            <a:pPr marL="452438" indent="-4524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	[resource] = "/forum/index.php"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900113" y="2236113"/>
            <a:ext cx="7272337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[protocol]://[server]/[resource]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0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bg-BG" dirty="0"/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96300" cy="5472113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13"/>
              <a:tabLst/>
            </a:pPr>
            <a:r>
              <a:rPr lang="en-US" sz="2800" dirty="0"/>
              <a:t>Write a program that reverses the words in </a:t>
            </a:r>
            <a:r>
              <a:rPr lang="en-US" sz="2800" dirty="0" smtClean="0"/>
              <a:t>given </a:t>
            </a:r>
            <a:r>
              <a:rPr lang="en-US" sz="2800" dirty="0"/>
              <a:t>sentence</a:t>
            </a:r>
            <a:r>
              <a:rPr lang="en-US" sz="2800" dirty="0" smtClean="0"/>
              <a:t>.</a:t>
            </a:r>
          </a:p>
          <a:p>
            <a:pPr marL="514350" indent="-514350">
              <a:lnSpc>
                <a:spcPct val="100000"/>
              </a:lnSpc>
              <a:buNone/>
              <a:tabLst/>
            </a:pPr>
            <a:r>
              <a:rPr lang="en-US" sz="2800" dirty="0" smtClean="0"/>
              <a:t>	Example</a:t>
            </a:r>
            <a:r>
              <a:rPr lang="en-US" sz="2800" dirty="0"/>
              <a:t>: "C# is not C++, not PHP and not Delphi!" </a:t>
            </a:r>
            <a:r>
              <a:rPr lang="en-US" sz="2800" dirty="0">
                <a:sym typeface="Wingdings" pitchFamily="2" charset="2"/>
              </a:rPr>
              <a:t> "Delphi not and PHP, not C++ not is C#!".</a:t>
            </a:r>
            <a:endParaRPr lang="en-US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14"/>
              <a:tabLst/>
            </a:pPr>
            <a:r>
              <a:rPr lang="en-US" sz="2800" dirty="0"/>
              <a:t>A dictionary is stored as a sequence of text lines containing words and their explanations. Write a program that enters a word and translates it by using the dictionary. Sample dictionary: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914401" y="5186571"/>
            <a:ext cx="7243762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– platform for applications from Microsoft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CLR – managed execution environment for .NET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ja-JP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– hierarchical organization of classes</a:t>
            </a:r>
            <a:endParaRPr lang="bg-BG" altLang="ja-JP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50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1247</TotalTime>
  <Words>1232</Words>
  <Application>Microsoft Office PowerPoint</Application>
  <PresentationFormat>On-screen Show (4:3)</PresentationFormat>
  <Paragraphs>124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Cambria</vt:lpstr>
      <vt:lpstr>Consolas</vt:lpstr>
      <vt:lpstr>Corbel</vt:lpstr>
      <vt:lpstr>Courier New</vt:lpstr>
      <vt:lpstr>HGｺﾞｼｯｸM</vt:lpstr>
      <vt:lpstr>Wingdings</vt:lpstr>
      <vt:lpstr>Wingdings 2</vt:lpstr>
      <vt:lpstr>Telerik Academy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Exercises (10)</vt:lpstr>
      <vt:lpstr>Exercises (11)</vt:lpstr>
      <vt:lpstr>Exercises (12)</vt:lpstr>
      <vt:lpstr>Exercises (13)</vt:lpstr>
      <vt:lpstr>Exercises (14)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Windows User</cp:lastModifiedBy>
  <cp:revision>311</cp:revision>
  <dcterms:created xsi:type="dcterms:W3CDTF">2007-12-08T16:03:35Z</dcterms:created>
  <dcterms:modified xsi:type="dcterms:W3CDTF">2019-09-24T17:23:27Z</dcterms:modified>
  <cp:category>software engineering</cp:category>
</cp:coreProperties>
</file>