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208788"/>
            <a:ext cx="4038600" cy="1143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to Our Web Site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r="86374" b="84303"/>
          <a:stretch/>
        </p:blipFill>
        <p:spPr bwMode="auto">
          <a:xfrm>
            <a:off x="838200" y="457200"/>
            <a:ext cx="1143000" cy="64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38200" y="1179576"/>
            <a:ext cx="1905000" cy="14874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3322637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81000" y="304800"/>
            <a:ext cx="84582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minkov\Desktop\linkedi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" y="1066800"/>
            <a:ext cx="7917180" cy="417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Refactoring </a:t>
            </a:r>
            <a:r>
              <a:rPr lang="en-US" dirty="0" smtClean="0"/>
              <a:t>refactoring-homework.html using semantic 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8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</TotalTime>
  <Words>24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Windows User</cp:lastModifiedBy>
  <cp:revision>18</cp:revision>
  <dcterms:created xsi:type="dcterms:W3CDTF">2006-08-16T00:00:00Z</dcterms:created>
  <dcterms:modified xsi:type="dcterms:W3CDTF">2019-09-24T16:02:27Z</dcterms:modified>
</cp:coreProperties>
</file>