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190</TotalTime>
  <Words>274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Windows User</cp:lastModifiedBy>
  <cp:revision>43</cp:revision>
  <dcterms:created xsi:type="dcterms:W3CDTF">2013-02-21T09:51:06Z</dcterms:created>
  <dcterms:modified xsi:type="dcterms:W3CDTF">2019-09-24T17:35:00Z</dcterms:modified>
</cp:coreProperties>
</file>