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4702</TotalTime>
  <Words>772</Words>
  <Application>Microsoft Office PowerPoint</Application>
  <PresentationFormat>On-screen Show (4:3)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Windows User</cp:lastModifiedBy>
  <cp:revision>631</cp:revision>
  <dcterms:created xsi:type="dcterms:W3CDTF">2013-03-13T10:52:48Z</dcterms:created>
  <dcterms:modified xsi:type="dcterms:W3CDTF">2019-09-24T17:41:55Z</dcterms:modified>
</cp:coreProperties>
</file>