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98" r:id="rId2"/>
    <p:sldId id="399" r:id="rId3"/>
    <p:sldId id="400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09" d="100"/>
          <a:sy n="109" d="100"/>
        </p:scale>
        <p:origin x="15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4" r:id="rId3"/>
    <p:sldLayoutId id="214748370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/>
              <a:t>Create the following page section using HTML and external CSS (no inline styles). Use a table or a definition list (in this case the layout will be different).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9800" y="3039076"/>
            <a:ext cx="4724400" cy="318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7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86868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</a:t>
            </a:r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/>
              <a:t>Create a web page using the </a:t>
            </a:r>
            <a:br>
              <a:rPr lang="en-US" sz="2800" dirty="0"/>
            </a:b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homework-3.png</a:t>
            </a:r>
            <a:r>
              <a:rPr lang="en-US" sz="2800" dirty="0"/>
              <a:t> design and the HTML markup 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homework-3.html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4122" y="2256972"/>
            <a:ext cx="7875756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28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86868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" y="0"/>
            <a:ext cx="8948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8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1270</TotalTime>
  <Words>60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(2)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Windows User</cp:lastModifiedBy>
  <cp:revision>316</cp:revision>
  <dcterms:created xsi:type="dcterms:W3CDTF">2007-12-08T16:03:35Z</dcterms:created>
  <dcterms:modified xsi:type="dcterms:W3CDTF">2019-09-24T16:09:32Z</dcterms:modified>
  <cp:category>software engineering</cp:category>
</cp:coreProperties>
</file>