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94" r:id="rId2"/>
    <p:sldId id="297" r:id="rId3"/>
    <p:sldId id="295" r:id="rId4"/>
    <p:sldId id="29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A43A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C6C66-9DA0-4B17-A625-CB04F094DECA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C9915-09CD-4767-A6D9-27558974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57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6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556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BB4DAA7-4B93-40C4-9C10-6E26F369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65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6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BB4DAA7-4B93-40C4-9C10-6E26F369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8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18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9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3" y="1495160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21" y="940071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2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13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60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9" y="1979507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7" y="3272341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10" y="5396305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7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9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33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22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6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6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3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79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buFont typeface="+mj-lt"/>
              <a:buAutoNum type="arabicPeriod"/>
            </a:pPr>
            <a:r>
              <a:rPr lang="en-US" sz="2800" dirty="0" smtClean="0"/>
              <a:t>Create the following web page</a:t>
            </a:r>
          </a:p>
          <a:p>
            <a:pPr lvl="1"/>
            <a:r>
              <a:rPr lang="en-US" sz="2600" dirty="0" smtClean="0"/>
              <a:t>Fonts used: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Consolas</a:t>
            </a:r>
            <a:r>
              <a:rPr lang="en-US" sz="2600" dirty="0" smtClean="0"/>
              <a:t>,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Edwardian Script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ITC</a:t>
            </a:r>
          </a:p>
          <a:p>
            <a:pPr lvl="1"/>
            <a:r>
              <a:rPr lang="en-US" sz="2600" dirty="0" smtClean="0"/>
              <a:t>Color: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#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0094ff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9586" y="2865120"/>
            <a:ext cx="6344828" cy="348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58952"/>
            <a:ext cx="8686800" cy="1965960"/>
          </a:xfrm>
        </p:spPr>
        <p:txBody>
          <a:bodyPr/>
          <a:lstStyle/>
          <a:p>
            <a:r>
              <a:rPr lang="en-US" sz="2800" dirty="0" smtClean="0"/>
              <a:t>You are given prewritten HTML and CSS code</a:t>
            </a:r>
            <a:r>
              <a:rPr lang="en-US" sz="2600" dirty="0" smtClean="0"/>
              <a:t>. Expand this code to make the web page to look exactly like the PNG image:</a:t>
            </a:r>
          </a:p>
          <a:p>
            <a:pPr lvl="1"/>
            <a:r>
              <a:rPr lang="en-US" sz="2600" dirty="0" smtClean="0"/>
              <a:t>You can find the files in 2. Homework.zip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9552" y="2948369"/>
            <a:ext cx="5629656" cy="351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3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 smtClean="0"/>
              <a:t>Create the following web page</a:t>
            </a:r>
          </a:p>
          <a:p>
            <a:pPr marL="862013" lvl="1" indent="-514350"/>
            <a:r>
              <a:rPr lang="en-US" sz="2600" dirty="0" smtClean="0"/>
              <a:t>Using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60</a:t>
            </a:r>
            <a:r>
              <a:rPr lang="en-US" sz="2600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US" sz="2600" dirty="0"/>
              <a:t>nested </a:t>
            </a:r>
            <a:r>
              <a:rPr lang="en-US" sz="2600" dirty="0" smtClean="0"/>
              <a:t>div elements</a:t>
            </a:r>
            <a:endParaRPr lang="en-US"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29047" y="2187122"/>
            <a:ext cx="5685906" cy="280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1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0386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en-US" sz="2800" dirty="0"/>
              <a:t>Create a web page that looks like the Windows calculator in Programmer view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It should look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exactly</a:t>
            </a:r>
            <a:r>
              <a:rPr lang="en-US" sz="2600" dirty="0" smtClean="0"/>
              <a:t> </a:t>
            </a:r>
            <a:br>
              <a:rPr lang="en-US" sz="2600" dirty="0" smtClean="0"/>
            </a:br>
            <a:r>
              <a:rPr lang="en-US" sz="2600" dirty="0" smtClean="0"/>
              <a:t>the same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Implement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hover</a:t>
            </a:r>
            <a:r>
              <a:rPr lang="en-US" sz="2600" dirty="0" smtClean="0"/>
              <a:t> effects </a:t>
            </a:r>
            <a:br>
              <a:rPr lang="en-US" sz="2600" dirty="0" smtClean="0"/>
            </a:br>
            <a:r>
              <a:rPr lang="en-US" sz="2600" dirty="0" smtClean="0"/>
              <a:t>for the buttons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The calculator should </a:t>
            </a:r>
            <a:br>
              <a:rPr lang="en-US" sz="2600" dirty="0" smtClean="0"/>
            </a:br>
            <a:r>
              <a:rPr lang="en-US" sz="2600" dirty="0" smtClean="0"/>
              <a:t>not have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any functionality</a:t>
            </a:r>
            <a:endParaRPr lang="en-US" sz="2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6318" y1="7350" x2="94771" y2="7127"/>
                        <a14:foregroundMark x1="96078" y1="8909" x2="95861" y2="64365"/>
                        <a14:foregroundMark x1="95643" y1="68820" x2="96078" y2="87305"/>
                        <a14:foregroundMark x1="7843" y1="88419" x2="39434" y2="89310"/>
                        <a14:foregroundMark x1="6318" y1="82628" x2="5229" y2="340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485" t="2376" r="2688" b="8239"/>
          <a:stretch/>
        </p:blipFill>
        <p:spPr bwMode="auto">
          <a:xfrm>
            <a:off x="4806949" y="2273299"/>
            <a:ext cx="4102101" cy="3822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67599" y="4010026"/>
            <a:ext cx="114299" cy="18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21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2057</TotalTime>
  <Words>92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  <vt:lpstr>Homework (2)</vt:lpstr>
      <vt:lpstr>Homework (3)</vt:lpstr>
      <vt:lpstr>Homework (4)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Presentation</dc:title>
  <dc:creator>Doncho Minkov</dc:creator>
  <cp:lastModifiedBy>Windows User</cp:lastModifiedBy>
  <cp:revision>112</cp:revision>
  <dcterms:created xsi:type="dcterms:W3CDTF">2013-01-02T10:10:36Z</dcterms:created>
  <dcterms:modified xsi:type="dcterms:W3CDTF">2019-09-24T16:18:55Z</dcterms:modified>
</cp:coreProperties>
</file>