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6" r:id="rId2"/>
    <p:sldId id="307" r:id="rId3"/>
    <p:sldId id="30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1638" indent="-401638">
              <a:buFont typeface="+mj-lt"/>
              <a:buAutoNum type="arabicPeriod"/>
            </a:pPr>
            <a:r>
              <a:rPr lang="en-US" sz="2800" dirty="0" smtClean="0"/>
              <a:t>Create tree view like the following:</a:t>
            </a:r>
          </a:p>
          <a:p>
            <a:pPr marL="804863" lvl="1" indent="-457200"/>
            <a:r>
              <a:rPr lang="en-US" sz="2600" dirty="0" smtClean="0"/>
              <a:t>When the mouse goes over an item 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the sub list should be shown</a:t>
            </a:r>
          </a:p>
          <a:p>
            <a:pPr marL="804863" lvl="1" indent="-457200"/>
            <a:r>
              <a:rPr lang="en-US" sz="2600" dirty="0" smtClean="0"/>
              <a:t>The tree view should work with </a:t>
            </a:r>
            <a:br>
              <a:rPr lang="en-US" sz="2600" dirty="0" smtClean="0"/>
            </a:br>
            <a:r>
              <a:rPr lang="en-US" sz="2600" dirty="0" smtClean="0"/>
              <a:t>unlimited number of sub lists</a:t>
            </a:r>
          </a:p>
          <a:p>
            <a:endParaRPr lang="en-US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219200"/>
            <a:ext cx="148855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2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6"/>
          <a:stretch/>
        </p:blipFill>
        <p:spPr bwMode="auto">
          <a:xfrm>
            <a:off x="4648200" y="1200150"/>
            <a:ext cx="3849461" cy="5124450"/>
          </a:xfrm>
          <a:prstGeom prst="roundRect">
            <a:avLst>
              <a:gd name="adj" fmla="val 179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42672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Buttons should consist of PNG images with text over 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03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2962275"/>
            <a:ext cx="6286500" cy="2828925"/>
          </a:xfrm>
          <a:prstGeom prst="roundRect">
            <a:avLst>
              <a:gd name="adj" fmla="val 2141"/>
            </a:avLst>
          </a:prstGeom>
          <a:noFill/>
          <a:ln w="9525">
            <a:solidFill>
              <a:srgbClr val="8068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066800"/>
            <a:ext cx="8382000" cy="2286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 using HTML with external CSS file. Note that the images should be PNG with transparent background.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36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69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Cambria</vt:lpstr>
      <vt:lpstr>Consolas</vt:lpstr>
      <vt:lpstr>Corbel</vt:lpstr>
      <vt:lpstr>Wingdings 2</vt:lpstr>
      <vt:lpstr>Telerik Academy</vt:lpstr>
      <vt:lpstr>Homework</vt:lpstr>
      <vt:lpstr>Homework (2)</vt:lpstr>
      <vt:lpstr>Homework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Display</dc:title>
  <dc:creator>Doncho Minkov</dc:creator>
  <cp:lastModifiedBy>Windows User</cp:lastModifiedBy>
  <cp:revision>151</cp:revision>
  <dcterms:created xsi:type="dcterms:W3CDTF">2006-08-16T00:00:00Z</dcterms:created>
  <dcterms:modified xsi:type="dcterms:W3CDTF">2019-09-24T16:28:10Z</dcterms:modified>
</cp:coreProperties>
</file>