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3F0D-6AF7-43FC-A630-6EF10AB45208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C3F-2E84-4F87-9AE2-1F5E2DAD2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97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3F0D-6AF7-43FC-A630-6EF10AB45208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C3F-2E84-4F87-9AE2-1F5E2DAD2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38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3F0D-6AF7-43FC-A630-6EF10AB45208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C3F-2E84-4F87-9AE2-1F5E2DAD2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60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3F0D-6AF7-43FC-A630-6EF10AB45208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C3F-2E84-4F87-9AE2-1F5E2DAD2BA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6283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3F0D-6AF7-43FC-A630-6EF10AB45208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C3F-2E84-4F87-9AE2-1F5E2DAD2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3F0D-6AF7-43FC-A630-6EF10AB45208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C3F-2E84-4F87-9AE2-1F5E2DAD2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375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3F0D-6AF7-43FC-A630-6EF10AB45208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C3F-2E84-4F87-9AE2-1F5E2DAD2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742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3F0D-6AF7-43FC-A630-6EF10AB45208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C3F-2E84-4F87-9AE2-1F5E2DAD2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267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3F0D-6AF7-43FC-A630-6EF10AB45208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C3F-2E84-4F87-9AE2-1F5E2DAD2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0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3F0D-6AF7-43FC-A630-6EF10AB45208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C3F-2E84-4F87-9AE2-1F5E2DAD2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3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3F0D-6AF7-43FC-A630-6EF10AB45208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C3F-2E84-4F87-9AE2-1F5E2DAD2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09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3F0D-6AF7-43FC-A630-6EF10AB45208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C3F-2E84-4F87-9AE2-1F5E2DAD2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55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3F0D-6AF7-43FC-A630-6EF10AB45208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C3F-2E84-4F87-9AE2-1F5E2DAD2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1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3F0D-6AF7-43FC-A630-6EF10AB45208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C3F-2E84-4F87-9AE2-1F5E2DAD2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90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3F0D-6AF7-43FC-A630-6EF10AB45208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C3F-2E84-4F87-9AE2-1F5E2DAD2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08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3F0D-6AF7-43FC-A630-6EF10AB45208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C3F-2E84-4F87-9AE2-1F5E2DAD2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56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3F0D-6AF7-43FC-A630-6EF10AB45208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C3F-2E84-4F87-9AE2-1F5E2DAD2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9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0B83F0D-6AF7-43FC-A630-6EF10AB45208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412EC3F-2E84-4F87-9AE2-1F5E2DAD2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142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Курсов</a:t>
            </a:r>
            <a:r>
              <a:rPr lang="uk-UA" dirty="0" smtClean="0"/>
              <a:t>и</a:t>
            </a:r>
            <a:r>
              <a:rPr lang="ru-RU" dirty="0" smtClean="0"/>
              <a:t>й проект по </a:t>
            </a:r>
            <a:r>
              <a:rPr lang="en-US" dirty="0" smtClean="0"/>
              <a:t>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678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5382" y="452581"/>
            <a:ext cx="955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Опис проекту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355273" y="1602509"/>
            <a:ext cx="8081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Тема: </a:t>
            </a:r>
            <a:r>
              <a:rPr lang="ru-RU" sz="2000" dirty="0" err="1" smtClean="0"/>
              <a:t>Додаток</a:t>
            </a:r>
            <a:r>
              <a:rPr lang="ru-RU" sz="2000" dirty="0" smtClean="0"/>
              <a:t> для </a:t>
            </a:r>
            <a:r>
              <a:rPr lang="ru-RU" sz="2000" dirty="0" err="1" smtClean="0"/>
              <a:t>обліку</a:t>
            </a:r>
            <a:r>
              <a:rPr lang="ru-RU" sz="2000" dirty="0" smtClean="0"/>
              <a:t> у </a:t>
            </a:r>
            <a:r>
              <a:rPr lang="ru-RU" sz="2000" dirty="0" err="1" smtClean="0"/>
              <a:t>рознічному</a:t>
            </a:r>
            <a:r>
              <a:rPr lang="ru-RU" sz="2000" dirty="0" smtClean="0"/>
              <a:t> </a:t>
            </a:r>
            <a:r>
              <a:rPr lang="ru-RU" sz="2000" dirty="0" err="1" smtClean="0"/>
              <a:t>магазині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355273" y="2330664"/>
            <a:ext cx="8931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Опис: Робота проходить в одному головному вікні. Вкладки з різними </a:t>
            </a:r>
            <a:r>
              <a:rPr lang="ru-RU" dirty="0" err="1" smtClean="0"/>
              <a:t>функціями</a:t>
            </a:r>
            <a:r>
              <a:rPr lang="ru-RU" dirty="0" smtClean="0"/>
              <a:t> </a:t>
            </a:r>
            <a:r>
              <a:rPr lang="ru-RU" dirty="0" err="1" smtClean="0"/>
              <a:t>переключаються</a:t>
            </a:r>
            <a:r>
              <a:rPr lang="ru-RU" dirty="0" smtClean="0"/>
              <a:t> за </a:t>
            </a:r>
            <a:r>
              <a:rPr lang="ru-RU" dirty="0" err="1" smtClean="0"/>
              <a:t>допомогою</a:t>
            </a:r>
            <a:r>
              <a:rPr lang="ru-RU" dirty="0" smtClean="0"/>
              <a:t> меню </a:t>
            </a:r>
            <a:r>
              <a:rPr lang="ru-RU" dirty="0" err="1" smtClean="0"/>
              <a:t>зліва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uk-UA" dirty="0" smtClean="0"/>
              <a:t>Також є додаткові вікна для авторизації, перегляду карточки товару тощо. </a:t>
            </a:r>
            <a:r>
              <a:rPr lang="ru-RU" dirty="0" smtClean="0"/>
              <a:t>Можно </a:t>
            </a:r>
            <a:r>
              <a:rPr lang="ru-RU" dirty="0" err="1" smtClean="0"/>
              <a:t>додавати</a:t>
            </a:r>
            <a:r>
              <a:rPr lang="ru-RU" dirty="0" smtClean="0"/>
              <a:t> товар, </a:t>
            </a:r>
            <a:r>
              <a:rPr lang="ru-RU" dirty="0" err="1" smtClean="0"/>
              <a:t>змінювати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, </a:t>
            </a:r>
            <a:r>
              <a:rPr lang="ru-RU" dirty="0" err="1" smtClean="0"/>
              <a:t>записувати</a:t>
            </a:r>
            <a:r>
              <a:rPr lang="ru-RU" dirty="0" smtClean="0"/>
              <a:t> </a:t>
            </a:r>
            <a:r>
              <a:rPr lang="ru-RU" dirty="0" err="1" smtClean="0"/>
              <a:t>різні</a:t>
            </a:r>
            <a:r>
              <a:rPr lang="ru-RU" dirty="0" smtClean="0"/>
              <a:t> </a:t>
            </a:r>
            <a:r>
              <a:rPr lang="ru-RU" dirty="0" err="1" smtClean="0"/>
              <a:t>властивості</a:t>
            </a:r>
            <a:r>
              <a:rPr lang="ru-RU" dirty="0" smtClean="0"/>
              <a:t>, </a:t>
            </a:r>
            <a:r>
              <a:rPr lang="ru-RU" dirty="0" err="1" smtClean="0"/>
              <a:t>продавати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, </a:t>
            </a:r>
            <a:r>
              <a:rPr lang="ru-RU" dirty="0" err="1" smtClean="0"/>
              <a:t>зберігати</a:t>
            </a:r>
            <a:r>
              <a:rPr lang="ru-RU" dirty="0" smtClean="0"/>
              <a:t> чеки.</a:t>
            </a:r>
          </a:p>
          <a:p>
            <a:endParaRPr lang="ru-RU" dirty="0" smtClean="0"/>
          </a:p>
          <a:p>
            <a:r>
              <a:rPr lang="ru-RU" dirty="0" err="1" smtClean="0"/>
              <a:t>Реалізовано</a:t>
            </a:r>
            <a:r>
              <a:rPr lang="ru-RU" dirty="0" smtClean="0"/>
              <a:t> </a:t>
            </a:r>
            <a:r>
              <a:rPr lang="ru-RU" dirty="0" err="1" smtClean="0"/>
              <a:t>також</a:t>
            </a:r>
            <a:r>
              <a:rPr lang="ru-RU" dirty="0" smtClean="0"/>
              <a:t> </a:t>
            </a:r>
            <a:r>
              <a:rPr lang="ru-RU" dirty="0" err="1" smtClean="0"/>
              <a:t>розділення</a:t>
            </a:r>
            <a:r>
              <a:rPr lang="ru-RU" dirty="0" smtClean="0"/>
              <a:t> ролей на </a:t>
            </a:r>
            <a:r>
              <a:rPr lang="ru-RU" dirty="0" err="1" smtClean="0"/>
              <a:t>адміністратора</a:t>
            </a:r>
            <a:r>
              <a:rPr lang="ru-RU" dirty="0" smtClean="0"/>
              <a:t> та юзера.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415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7018" y="295563"/>
            <a:ext cx="6530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Використані технології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94326" y="1320800"/>
            <a:ext cx="103354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Додаток створений за допомогою </a:t>
            </a:r>
            <a:r>
              <a:rPr lang="en-US" dirty="0" smtClean="0"/>
              <a:t>WPF </a:t>
            </a:r>
            <a:r>
              <a:rPr lang="uk-UA" dirty="0" smtClean="0"/>
              <a:t>та </a:t>
            </a:r>
            <a:r>
              <a:rPr lang="uk-UA" dirty="0" err="1" smtClean="0"/>
              <a:t>патерну</a:t>
            </a:r>
            <a:r>
              <a:rPr lang="uk-UA" dirty="0" smtClean="0"/>
              <a:t> </a:t>
            </a:r>
            <a:r>
              <a:rPr lang="en-US" dirty="0" smtClean="0"/>
              <a:t>MVVM. </a:t>
            </a:r>
            <a:r>
              <a:rPr lang="uk-UA" dirty="0" smtClean="0"/>
              <a:t>Чому використаний цей </a:t>
            </a:r>
            <a:r>
              <a:rPr lang="uk-UA" dirty="0" err="1" smtClean="0"/>
              <a:t>патерн</a:t>
            </a:r>
            <a:r>
              <a:rPr lang="uk-UA" dirty="0" smtClean="0"/>
              <a:t>? Тому що він робить додаток більш прозорим та </a:t>
            </a:r>
            <a:r>
              <a:rPr lang="uk-UA" dirty="0" err="1" smtClean="0"/>
              <a:t>масштабовним</a:t>
            </a:r>
            <a:r>
              <a:rPr lang="uk-UA" dirty="0" smtClean="0"/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Для роботи з базою даних використаний </a:t>
            </a:r>
            <a:r>
              <a:rPr lang="en-US" dirty="0" smtClean="0"/>
              <a:t>Entity Framework </a:t>
            </a:r>
            <a:r>
              <a:rPr lang="uk-UA" dirty="0" smtClean="0"/>
              <a:t>та підхід </a:t>
            </a:r>
            <a:r>
              <a:rPr lang="en-US" dirty="0" err="1" smtClean="0"/>
              <a:t>CodeFirst</a:t>
            </a:r>
            <a:r>
              <a:rPr lang="uk-UA" dirty="0" smtClean="0"/>
              <a:t>. Він дозволив швидко та зручно створити потрібні моделі для бази даних.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Для </a:t>
            </a:r>
            <a:r>
              <a:rPr lang="uk-UA" dirty="0" err="1" smtClean="0"/>
              <a:t>серіалізації</a:t>
            </a:r>
            <a:r>
              <a:rPr lang="uk-UA" dirty="0" smtClean="0"/>
              <a:t> властивостей у товару використаний </a:t>
            </a:r>
            <a:r>
              <a:rPr lang="en-US" dirty="0" err="1" smtClean="0"/>
              <a:t>Newtonsoft.Json</a:t>
            </a:r>
            <a:r>
              <a:rPr lang="uk-UA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За допомогою пакету </a:t>
            </a:r>
            <a:r>
              <a:rPr lang="en-US" dirty="0" err="1" smtClean="0"/>
              <a:t>IconPacks</a:t>
            </a:r>
            <a:r>
              <a:rPr lang="en-US" dirty="0" smtClean="0"/>
              <a:t> </a:t>
            </a:r>
            <a:r>
              <a:rPr lang="uk-UA" dirty="0" smtClean="0"/>
              <a:t>легко прикріпив іконки для різних кнопок.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Для роботи з </a:t>
            </a:r>
            <a:r>
              <a:rPr lang="en-US" dirty="0" smtClean="0"/>
              <a:t>MS Word </a:t>
            </a:r>
            <a:r>
              <a:rPr lang="uk-UA" dirty="0" smtClean="0"/>
              <a:t>використав пакет </a:t>
            </a:r>
            <a:r>
              <a:rPr lang="en-US" dirty="0" err="1" smtClean="0"/>
              <a:t>OpenXml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За допомогою пакету </a:t>
            </a:r>
            <a:r>
              <a:rPr lang="en-US" dirty="0" err="1" smtClean="0"/>
              <a:t>LiveCharts</a:t>
            </a:r>
            <a:r>
              <a:rPr lang="en-US" dirty="0" smtClean="0"/>
              <a:t> </a:t>
            </a:r>
            <a:r>
              <a:rPr lang="uk-UA" dirty="0" smtClean="0"/>
              <a:t>створив зручні та сучасні графіки.</a:t>
            </a:r>
          </a:p>
        </p:txBody>
      </p:sp>
    </p:spTree>
    <p:extLst>
      <p:ext uri="{BB962C8B-B14F-4D97-AF65-F5344CB8AC3E}">
        <p14:creationId xmlns:p14="http://schemas.microsoft.com/office/powerpoint/2010/main" val="65174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2654" y="240146"/>
            <a:ext cx="600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 smtClean="0"/>
              <a:t>Діаграми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64943" y="1034473"/>
            <a:ext cx="837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У проекті використано діаграму класів та діаграму варіантів застосування.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43" y="3133773"/>
            <a:ext cx="3564474" cy="29318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99" y="1736467"/>
            <a:ext cx="5830728" cy="28632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5844599" y="5292436"/>
            <a:ext cx="583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Більш детально потрібно дивитися у документації.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2182" y="341746"/>
            <a:ext cx="471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Діаграми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43" y="2773939"/>
            <a:ext cx="10941837" cy="34328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725344" y="979055"/>
            <a:ext cx="10579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Нижче показана структура бази даних. </a:t>
            </a:r>
          </a:p>
          <a:p>
            <a:r>
              <a:rPr lang="en-US" dirty="0" smtClean="0"/>
              <a:t>Products – </a:t>
            </a:r>
            <a:r>
              <a:rPr lang="uk-UA" dirty="0" smtClean="0"/>
              <a:t>це саме товари, їх опис та ціна.</a:t>
            </a:r>
            <a:r>
              <a:rPr lang="en-US" dirty="0"/>
              <a:t> </a:t>
            </a:r>
            <a:r>
              <a:rPr lang="en-US" dirty="0" smtClean="0"/>
              <a:t>Sales – </a:t>
            </a:r>
            <a:r>
              <a:rPr lang="uk-UA" dirty="0" smtClean="0"/>
              <a:t>це таблиця с записами усіх продаж. </a:t>
            </a:r>
            <a:r>
              <a:rPr lang="en-US" dirty="0" smtClean="0"/>
              <a:t>Stocks – </a:t>
            </a:r>
            <a:r>
              <a:rPr lang="uk-UA" dirty="0" smtClean="0"/>
              <a:t>це таблиця для обліку товарів.</a:t>
            </a:r>
          </a:p>
          <a:p>
            <a:r>
              <a:rPr lang="en-US" dirty="0" err="1" smtClean="0"/>
              <a:t>UserProfiles</a:t>
            </a:r>
            <a:r>
              <a:rPr lang="en-US" dirty="0" smtClean="0"/>
              <a:t> – </a:t>
            </a:r>
            <a:r>
              <a:rPr lang="uk-UA" dirty="0" smtClean="0"/>
              <a:t>це профілі с основною інформацією. </a:t>
            </a:r>
            <a:r>
              <a:rPr lang="en-US" dirty="0" smtClean="0"/>
              <a:t>Users – </a:t>
            </a:r>
            <a:r>
              <a:rPr lang="uk-UA" dirty="0" smtClean="0"/>
              <a:t>це таблиця з даними для авторизації. </a:t>
            </a:r>
            <a:r>
              <a:rPr lang="en-US" dirty="0" smtClean="0"/>
              <a:t>Roles – </a:t>
            </a:r>
            <a:r>
              <a:rPr lang="uk-UA" dirty="0" smtClean="0"/>
              <a:t>це таблиця з ролями, які дають певні права.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62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7817" y="2419927"/>
            <a:ext cx="91717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 smtClean="0"/>
              <a:t>Роботу додатку покажу в окремому відео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08869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6328" y="489527"/>
            <a:ext cx="629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Висновки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468583" y="2133600"/>
            <a:ext cx="965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Найбільш складно було реалізувати правильне виконання </a:t>
            </a:r>
            <a:r>
              <a:rPr lang="uk-UA" dirty="0" err="1" smtClean="0"/>
              <a:t>патерну</a:t>
            </a:r>
            <a:r>
              <a:rPr lang="uk-UA" dirty="0" smtClean="0"/>
              <a:t> </a:t>
            </a:r>
            <a:r>
              <a:rPr lang="en-US" dirty="0" smtClean="0"/>
              <a:t>MVVM</a:t>
            </a:r>
            <a:r>
              <a:rPr lang="uk-UA" dirty="0" smtClean="0"/>
              <a:t> та створити зручну структуру бази. Але тепер стало зрозуміліше як це повинно виглядати.</a:t>
            </a:r>
          </a:p>
          <a:p>
            <a:endParaRPr lang="uk-UA" dirty="0"/>
          </a:p>
          <a:p>
            <a:endParaRPr lang="uk-UA" dirty="0" smtClean="0"/>
          </a:p>
          <a:p>
            <a:r>
              <a:rPr lang="uk-UA" dirty="0" smtClean="0"/>
              <a:t>Також з’явився цікавий досвід роботи з </a:t>
            </a:r>
            <a:r>
              <a:rPr lang="en-US" dirty="0" smtClean="0"/>
              <a:t>MS Word</a:t>
            </a:r>
            <a:r>
              <a:rPr lang="uk-UA" dirty="0" smtClean="0"/>
              <a:t>, з графіками та у цілому </a:t>
            </a:r>
            <a:r>
              <a:rPr lang="uk-UA" dirty="0" err="1" smtClean="0"/>
              <a:t>фронтендною</a:t>
            </a:r>
            <a:r>
              <a:rPr lang="uk-UA" dirty="0" smtClean="0"/>
              <a:t> частиною додатку.</a:t>
            </a:r>
          </a:p>
        </p:txBody>
      </p:sp>
    </p:spTree>
    <p:extLst>
      <p:ext uri="{BB962C8B-B14F-4D97-AF65-F5344CB8AC3E}">
        <p14:creationId xmlns:p14="http://schemas.microsoft.com/office/powerpoint/2010/main" val="38120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94</TotalTime>
  <Words>292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Calisto MT</vt:lpstr>
      <vt:lpstr>Trebuchet MS</vt:lpstr>
      <vt:lpstr>Wingdings 2</vt:lpstr>
      <vt:lpstr>Сланец</vt:lpstr>
      <vt:lpstr>Курсовий проект по .NET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.NET</dc:title>
  <dc:creator>Stasyan</dc:creator>
  <cp:lastModifiedBy>Stasyan</cp:lastModifiedBy>
  <cp:revision>13</cp:revision>
  <dcterms:created xsi:type="dcterms:W3CDTF">2024-02-02T16:40:24Z</dcterms:created>
  <dcterms:modified xsi:type="dcterms:W3CDTF">2024-02-02T18:15:11Z</dcterms:modified>
</cp:coreProperties>
</file>