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48593F-0B73-97EF-4807-7735FA44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B28841-9DBA-B61B-7D45-E7689615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AAF1BB-4CD4-3E69-5A03-9607328C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18D23F-68EA-1D5B-9C7B-CAD6AA4E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0DAAC6-27E4-0EF2-607C-78B7BA54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058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E7A1A6-1964-1E70-4C76-E7CDD5D5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47FFC4-D3AB-2470-CFA3-BA8C4F1CB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FCE224-A8F6-743F-5395-9581FC73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8D0061-72B7-3947-5F8D-EBA7C2A5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19A1B6-DA51-7C9A-2C6D-AC8F4F73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34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D21F6D6-44CD-383F-85F9-F70AFDCAA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325A5DF-1F96-3F37-7522-6D47E0C4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47F18F-8EA7-22E5-C754-B1EFB581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CFD72A-4196-5CF7-A7D1-86C9F5FB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F60A7C-367E-EA97-6902-36C59C76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73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D00C98-DEEB-F0B3-EEC2-24B5B332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D069BF-EC7B-F0BB-9088-B99E4773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8ED873-C476-CB04-9EE9-E59FFCCD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575372-0D84-20C2-B262-65031CFC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1A409B-606B-D087-BD63-0977CF51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6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41019D-742B-8D1E-21F5-2B820173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DDB9CD-929D-7801-B1A6-B5F1B0EB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F88B26-ADA2-2527-79D9-426E5590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B3BE85-DFF5-0A33-7B21-5FF508E1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4D162E-4866-E6AA-10DC-289ED990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49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33CCA6-8414-D7CC-B98F-F68C84B8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F1A082-FE1A-31E0-DDF2-CB475240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22D78D6-E50A-F7DB-EA3A-F7C992D2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013EDB-5A2B-31D9-C21E-37065D31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13B609-F4AE-8556-8EA1-296E266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4046D4-89D1-F36F-5CBA-C07D2933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450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E6890A-2A5D-4264-55AB-FD80732B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B99420-908F-C3C9-B6D3-8B2E9F39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F5FE6A-C165-3CFC-9DAB-012DBA7E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3CE19B6-5DB5-6F9C-8AA2-54DD024B8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1042B07-FB9E-CE11-16FA-85EF492D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7667781-51EC-7016-054B-7AF56D48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98EBB58-386C-AA5B-8ACB-4958857D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8C3B7B9-2417-28BC-1067-0966CF9A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58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D47A1E-F280-E625-10C7-9CFE8954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5B57113-23D7-8ED3-BBBB-1BE8740E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FF2E914-C1F2-4FBF-A664-9324E46E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1372588-A956-52A5-BD4B-580D2BB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289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698590-5D36-1F44-40CE-39359AC0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320EAE4-A745-EB1D-5563-24A5AFDA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3BA07C3-1D34-09DA-96D0-64A05E5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90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95A43C-F1D0-4C1B-14E3-7726036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5C74FD-C39D-2564-7625-BB7F0D28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091067-F619-0883-FAC4-3C3C9A6AE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DC5C30E-B304-4BBB-DEF2-B80C3FC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0D2924-1D5D-2C38-28C6-2690E852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59D99-3C76-BCEC-C345-0175341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54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3CBED8-8727-9122-FCAC-AB272204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CE8624-9155-7E02-65CD-14CC3747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5D7E46-6B44-5C3E-95A1-78287699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AF884A-34D7-DDA8-6BE6-7D106090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0DD11F-2F3E-17E7-9BAA-96CD893E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371805-0013-6DA5-C034-516F5C0C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08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37C7B57-7E19-6157-3E28-D62C7B0A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43A36D-0C60-598C-87AC-C311C99D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32D796-5285-BAAA-9201-FCF599635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9ABCFD-1100-4642-BF11-5286365E21A1}" type="datetimeFigureOut">
              <a:rPr lang="en-IL" smtClean="0"/>
              <a:t>09/09/2024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FDFB1B-53F3-DDE4-81A4-E1A04290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37F46-7796-4E9F-2712-59B8724C0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F3B89-B689-4889-BADA-4B562B9B6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518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622424C-E6D4-C27C-74E0-772F8AE9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endParaRPr lang="en-IL" sz="4000" dirty="0"/>
          </a:p>
        </p:txBody>
      </p:sp>
      <p:pic>
        <p:nvPicPr>
          <p:cNvPr id="5" name="מציין מיקום תוכן 4" descr="משקפי תלת-ממד עם מילוי מלא">
            <a:extLst>
              <a:ext uri="{FF2B5EF4-FFF2-40B4-BE49-F238E27FC236}">
                <a16:creationId xmlns:a16="http://schemas.microsoft.com/office/drawing/2014/main" id="{47154730-773A-3168-BDFD-DF16E4E8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70AB5010-2C8A-C660-12D1-A371A1E7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FE8AF-81B4-0416-DD23-B0EBF0E2E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5A07788-CB3B-B789-A968-FD93183A0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71848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ליאל חאיטוב</dc:creator>
  <cp:lastModifiedBy>ליאל חאיטוב</cp:lastModifiedBy>
  <cp:revision>1</cp:revision>
  <dcterms:created xsi:type="dcterms:W3CDTF">2024-09-09T12:54:13Z</dcterms:created>
  <dcterms:modified xsi:type="dcterms:W3CDTF">2024-09-09T12:54:58Z</dcterms:modified>
</cp:coreProperties>
</file>