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E195-C105-0449-A9FB-2FE435DB0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EB931-343D-8044-8637-4558C2C95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8CB1-F1B8-9045-814C-D5CD93A0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10/16/2022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2D01A-7743-A64D-A1EF-CCAE9495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F9D0-38CD-C648-B2C5-DC17F682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605B8-375F-1843-BF1B-A07EAA3025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6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A562-1123-6F4D-AC96-517024E7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56592-0C8C-E347-A1F7-BBE557724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726ED-B77B-664D-A274-7A7CCD02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10/16/2022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090F-1151-164B-AAF9-4EFBDE02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4D58B-919E-534A-A566-5A5D109B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6516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6DDF1-F418-BB4A-8652-DF89E1549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161D4-679C-534E-B18C-1B81BCF22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3A01-0B81-2D43-B649-2836A589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10/16/2022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EBEE-2952-2D46-8D62-815BF5F9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46B3-25DA-E540-AF7E-0FFD25E8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9530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EB7E-2DBD-F946-A1A5-C366275F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32A4-B009-7042-A240-007D64F3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3B0C-D58B-0945-9A07-0C271DF8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10/16/2022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B56A-D44E-AD49-8D86-2114B8A1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A6A71-91DF-A745-B741-69EC0D98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2752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499E-A806-E44C-9B98-0CFFCD8C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D87B9-888E-1A4F-8C17-F74D37F4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AA31F-6BB4-8440-9118-4B339681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10/16/2022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AB5D-1641-0F43-BC12-1DC63241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029A-420E-BA4C-8DC2-8D2221E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5490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F40C-AD01-884C-B005-610B0E8E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5A58-27AC-2843-AA89-66B8B2500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D573-63D4-8F44-A1C0-FCD71D515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A4D90-E6BC-024D-A9F6-1F04A264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10/16/2022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CBA43-E42A-C943-9A98-D9974B12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1BBD-B66D-984B-BDCB-725B6A6B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1669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5A07-09FE-A644-8F3F-5FA19518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4D38-4673-4849-BE7A-61C1A2ED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BB178-1A55-294D-A5FA-EFF0AA519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1F9A2-1C07-9844-83C2-4B430CE10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425AE-0215-DB44-9C85-2FFBE6BC4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1BCD8-1677-1041-A4D1-6A5B1E1B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10/16/2022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BD160-8BB5-EC4F-B29A-FF7AD6B4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5B4D0-D697-7C41-B05C-16D72197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9388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A8C7-3261-B346-847B-30BFBABF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52E49-FE7C-E14F-8E2F-2C3180DA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10/16/2022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7DDC9-75FE-BC41-A1FC-C9C2221B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2A1E3-13B0-4C44-BCAD-61A1E395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1272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0CB02-52A4-D44E-A76E-634F061E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10/16/2022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EB864-22BF-4840-AA08-7E155F3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813FD-6ADC-1B4B-8D24-441A003E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1643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DC22-CD07-084C-9029-17B81BF9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E8EE-3FF7-9145-8098-82BB3D11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F1687-C97D-8A49-8117-5B23280B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2D009-E375-1446-B13C-1FEEF8D7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10/16/2022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A1FF5-0F7C-D34F-9D77-B249E110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17B3A-C53A-9246-BF99-9BFA49CA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1120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C026-8D10-9C4B-ABF9-CF286AA9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2F69A-76D3-A94D-9327-D7839E6BB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E33E9-ABD1-3843-A855-85A35582F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3464C-2B34-6D46-9081-C3108F8C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10/16/2022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93454-9970-0543-A50A-855B228C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3592F-2038-C640-8D70-0784CDA4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3041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39724-7379-7345-BF21-A7B085BA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3DF6-F243-C346-9EFD-F1B23284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7B167-B9ED-1A47-8B66-D46DBC181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A979-FA07-5548-88E0-15C2F5FBA35A}" type="datetimeFigureOut">
              <a:rPr lang="en-UA" smtClean="0"/>
              <a:t>10/16/2022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1FB9-BA07-4D4F-9EF0-1DA84D1B9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3589-F2F3-2045-8B39-41873FE9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BB452D-0902-594A-B7D5-9D29EDF62C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7996-4F16-F94F-BB59-52777B282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3628"/>
            <a:ext cx="9144000" cy="2387600"/>
          </a:xfrm>
        </p:spPr>
        <p:txBody>
          <a:bodyPr/>
          <a:lstStyle/>
          <a:p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Невелика п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резентація про мене</a:t>
            </a:r>
            <a:endParaRPr lang="en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4DE36-3E59-D44C-B15D-A563B58E0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303"/>
            <a:ext cx="9144000" cy="1655762"/>
          </a:xfrm>
        </p:spPr>
        <p:txBody>
          <a:bodyPr/>
          <a:lstStyle/>
          <a:p>
            <a:r>
              <a:rPr lang="uk-UA" dirty="0" smtClean="0"/>
              <a:t>(к-сть слайдів у ході роботи не вказано</a:t>
            </a:r>
            <a:r>
              <a:rPr lang="en-US" dirty="0" smtClean="0"/>
              <a:t>, </a:t>
            </a:r>
            <a:r>
              <a:rPr lang="uk-UA" dirty="0" smtClean="0"/>
              <a:t>тому я скоротив)</a:t>
            </a:r>
            <a:endParaRPr lang="uk-UA" dirty="0" smtClean="0"/>
          </a:p>
          <a:p>
            <a:r>
              <a:rPr lang="uk-UA" dirty="0" smtClean="0"/>
              <a:t>Підготував студен</a:t>
            </a:r>
            <a:r>
              <a:rPr lang="uk-UA" dirty="0" smtClean="0"/>
              <a:t>т ФІТ</a:t>
            </a:r>
            <a:r>
              <a:rPr lang="uk-UA" dirty="0"/>
              <a:t> </a:t>
            </a:r>
            <a:r>
              <a:rPr lang="uk-UA" dirty="0" smtClean="0"/>
              <a:t>2-13</a:t>
            </a:r>
          </a:p>
          <a:p>
            <a:r>
              <a:rPr lang="uk-UA" dirty="0" smtClean="0"/>
              <a:t>Рубан Станіслав 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80819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71CC-C4FD-864F-9CB3-9B045008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386" y="373844"/>
            <a:ext cx="10515600" cy="1325563"/>
          </a:xfrm>
        </p:spPr>
        <p:txBody>
          <a:bodyPr/>
          <a:lstStyle/>
          <a:p>
            <a:r>
              <a:rPr lang="uk-UA" dirty="0" smtClean="0"/>
              <a:t>Я самий звичайний студент.</a:t>
            </a:r>
            <a:br>
              <a:rPr lang="uk-UA" dirty="0" smtClean="0"/>
            </a:br>
            <a:r>
              <a:rPr lang="uk-UA" dirty="0" smtClean="0"/>
              <a:t>Про себе</a:t>
            </a:r>
            <a:r>
              <a:rPr lang="en-US" dirty="0" smtClean="0"/>
              <a:t>:</a:t>
            </a:r>
            <a:endParaRPr lang="en-UA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7DC8BB9-A8D0-C944-90BC-5420284C445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371215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90C19B04-126C-6146-9305-198E2426D08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6022DEA-A0FF-1D4F-A946-1A4180AE125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9599CEDE-22D4-BF47-9EEE-5E1A3364B92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14" y="1486"/>
              <a:ext cx="15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 smtClean="0">
                  <a:solidFill>
                    <a:srgbClr val="000000"/>
                  </a:solidFill>
                </a:rPr>
                <a:t>Цілеспрямований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6020C7D9-DA28-2647-AE54-E9C64884801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78168FD3-AA4C-064A-A268-3885FE683731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856615"/>
            <a:ext cx="5105400" cy="561975"/>
            <a:chOff x="1248" y="2030"/>
            <a:chExt cx="3216" cy="354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1303EF3-E664-FA46-995A-E481EEE8232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E0CF3107-0391-7A4D-AF2B-815AC51EAA1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16CB42B0-1E4A-184D-A9CB-9A08056101A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14" y="2093"/>
              <a:ext cx="25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 smtClean="0">
                  <a:solidFill>
                    <a:srgbClr val="000000"/>
                  </a:solidFill>
                </a:rPr>
                <a:t>Намагаюся все робити вчасно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CFFFF1E-322B-CA4C-9151-1CDC245FEBC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35548633-50ED-6144-B4A5-A6534C8CE8E1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94815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0147DF27-1CB0-8E4F-8633-B220983E734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DCFAEA9E-9FDE-2046-AC4F-5955C2BB3D6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CC8CFCCA-574E-2849-BE73-1EDE97D7B2A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14" y="2686"/>
              <a:ext cx="11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 smtClean="0">
                  <a:solidFill>
                    <a:srgbClr val="000000"/>
                  </a:solidFill>
                </a:rPr>
                <a:t>Барабанщик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6B524EF7-F365-EF48-AB77-E2D02572FC6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6CC3C96B-EAAB-294E-AB5D-85829F79899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533015"/>
            <a:ext cx="5319714" cy="555625"/>
            <a:chOff x="1248" y="3230"/>
            <a:chExt cx="3351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727C6DAD-859A-7048-AB47-C22839E88C0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C637F6A7-000B-CF4A-9E7D-BCB571BFA26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F93694A1-117B-104E-90CA-CB2EB4F4546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14" y="3277"/>
              <a:ext cx="27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 smtClean="0">
                  <a:solidFill>
                    <a:srgbClr val="000000"/>
                  </a:solidFill>
                </a:rPr>
                <a:t>Полюбляю все</a:t>
              </a:r>
              <a:r>
                <a:rPr lang="en-US" sz="2400" dirty="0" smtClean="0">
                  <a:solidFill>
                    <a:srgbClr val="000000"/>
                  </a:solidFill>
                </a:rPr>
                <a:t>, </a:t>
              </a:r>
              <a:r>
                <a:rPr lang="uk-UA" sz="2400" dirty="0" smtClean="0">
                  <a:solidFill>
                    <a:srgbClr val="000000"/>
                  </a:solidFill>
                </a:rPr>
                <a:t>що зв</a:t>
              </a:r>
              <a:r>
                <a:rPr lang="en-US" sz="2400" dirty="0" smtClean="0">
                  <a:solidFill>
                    <a:srgbClr val="000000"/>
                  </a:solidFill>
                </a:rPr>
                <a:t>’</a:t>
              </a:r>
              <a:r>
                <a:rPr lang="uk-UA" sz="2400" dirty="0" err="1" smtClean="0">
                  <a:solidFill>
                    <a:srgbClr val="000000"/>
                  </a:solidFill>
                </a:rPr>
                <a:t>язане</a:t>
              </a:r>
              <a:r>
                <a:rPr lang="uk-UA" sz="2400" dirty="0" smtClean="0">
                  <a:solidFill>
                    <a:srgbClr val="000000"/>
                  </a:solidFill>
                </a:rPr>
                <a:t> з ПК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0F37ACC0-C3AD-B746-AD22-D14508C9731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4680824A-DFFE-EE49-9841-F8794E43D0C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231640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B9069F38-3E59-DC48-8FAA-8A77123D164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085E9143-28A6-9A49-A293-2A8E8A05D64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A7F95896-7049-1D43-9A0C-96887D50D05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14" y="3249"/>
              <a:ext cx="13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 smtClean="0">
                  <a:solidFill>
                    <a:srgbClr val="000000"/>
                  </a:solidFill>
                </a:rPr>
                <a:t>Люблю Україну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07851E56-4289-BF4A-B105-76C819EE509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31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7996-4F16-F94F-BB59-52777B282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3628"/>
            <a:ext cx="9144000" cy="2387600"/>
          </a:xfrm>
        </p:spPr>
        <p:txBody>
          <a:bodyPr/>
          <a:lstStyle/>
          <a:p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Дякую за увагу!</a:t>
            </a:r>
            <a:endParaRPr lang="en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79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</Words>
  <Application>Microsoft Office PowerPoint</Application>
  <PresentationFormat>Широкоэкранный</PresentationFormat>
  <Paragraphs>16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Невелика презентація про мене</vt:lpstr>
      <vt:lpstr>Я самий звичайний студент. Про себе: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Рубан Станіслав Олегович</cp:lastModifiedBy>
  <cp:revision>2</cp:revision>
  <dcterms:created xsi:type="dcterms:W3CDTF">2022-01-31T14:37:20Z</dcterms:created>
  <dcterms:modified xsi:type="dcterms:W3CDTF">2022-10-16T14:40:46Z</dcterms:modified>
</cp:coreProperties>
</file>