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7BD6-9F48-9532-C80E-FADDF1921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FF788-E0A3-9101-0128-8047B83A7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7000-5371-6EDC-36AF-A6EA7459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DED6-6BD0-2767-D3D0-155EF93B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9E364-544F-4DD9-A64A-F681DBA4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556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9FFF-0BEF-214C-CF9B-FF452C16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22ECA-CB5F-0E8D-522F-050A8FEA6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F108-0D6D-0221-196F-E0C2E7A3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4F00-BBE2-B61F-5B8B-F8C26AA9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BE57-094D-B961-3C1C-4B1B3E2F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75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0C252-4D16-083A-BD92-758DBF9C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695D9-85B4-56E1-807A-9A71DD99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D6343-6FD7-559B-980B-2EF757F3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972F-F8A6-19B4-04CD-824E9E7A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C92F-608B-155F-64F8-5C0BA40A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41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B97E-3C45-BC9F-7CF7-3983CCB7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C4F1-9DEB-17AB-11F3-88A036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FE68-C173-4FA0-A257-FC4AF337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6CD3-D9D8-D56A-C36C-352EC1B1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049F-0090-7098-8D38-71AA2B24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531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0D98-CCAB-5ABA-F527-420244CA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BC452-3CB4-B142-4A50-57323C76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D1DC-E685-4655-A1A0-B54536F9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0C0CD-6EB2-D378-AE89-0988DCE1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CC731-DD66-8431-B70F-470B0491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65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2658-1F4B-2EB4-BF40-7FAD89A5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E4A0-8215-4D47-C3D8-95FC2598C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D440-D23B-BACD-9550-2CD9D30B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76AAA-3A39-6EDE-B932-317FB1D9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AC198-93E5-DFD0-E5EA-9937C6B8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4A33-D907-FA5A-B6D4-465BB7D8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7748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A5E0-D234-BB39-796C-89BEC83D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5C44-8910-99DF-B29D-14B9E2BC5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5C78E-8752-D508-56B1-7D29E7E55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FCA29-9131-5EAC-9627-E3A369D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E4FA4-9629-FB25-79CC-CDA1E4FD0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6C7D4-8B7F-BCB4-8FC3-3849DE9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5DD9E-FE23-F8C6-223D-52751C98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D67D8-9112-226A-19C3-110DA350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08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1991-DD3E-9ECF-2969-6525D84A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1EDAB-186E-E138-DE72-25C0BA24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76560-1EB6-5A32-0A49-C6FC2E01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F882F-11E5-C4BA-6928-D486C26D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667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43685-C2E6-21B6-C02E-6BA167F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292D2-F7B3-A0C1-B4CA-047E3A58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2B139-13FE-DFCB-DDD9-A5F829E2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131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5DC0-5479-C45F-2BA2-4E1173D7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1BF6-CDB6-8C7A-61F0-754C5711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FEB03-0AA0-603E-4EB1-FA59AD393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94546-63A1-435A-E7B5-8554676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295F8-CF13-F15F-8C00-E6905751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A52A-3F96-B3F9-950E-1D9EFBBE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32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BB95-9950-C536-B74C-6C772E87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5DF64-45B9-9A4F-287D-43DF2255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1F0F3-DA08-914B-21CA-2799CADDB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E9094-A4F1-AF57-FB61-7CA9EE52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BB70B-F776-E2F5-697F-26A6AE1B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00783-1F44-F44D-5E01-BAF7C55F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278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C17C1-A96E-BC5F-9396-422EEA20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D013D-35C2-CF55-20AE-5DCDC7B54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537E-C7E8-FB3D-BC33-4D11522B3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C365-1AF9-4518-993B-5FDC51DC87E3}" type="datetimeFigureOut">
              <a:rPr lang="bg-BG" smtClean="0"/>
              <a:t>26.9.2024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BBF2-253E-C6AF-A0C3-E19928C30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2ADA-11A3-498C-718B-0BE1AFD0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274D8-4CB4-44C9-BAB1-5FD35B2089F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195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083F0-59C8-8E9B-7306-4A7449164E5B}"/>
              </a:ext>
            </a:extLst>
          </p:cNvPr>
          <p:cNvSpPr/>
          <p:nvPr/>
        </p:nvSpPr>
        <p:spPr>
          <a:xfrm>
            <a:off x="1440872" y="5174673"/>
            <a:ext cx="8409710" cy="6511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25299-DA7D-2ED7-7FF3-0658FEB01540}"/>
              </a:ext>
            </a:extLst>
          </p:cNvPr>
          <p:cNvSpPr/>
          <p:nvPr/>
        </p:nvSpPr>
        <p:spPr>
          <a:xfrm>
            <a:off x="2341418" y="5165437"/>
            <a:ext cx="683491" cy="6511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5D325F-D8F9-2FF3-7555-975517EFC415}"/>
              </a:ext>
            </a:extLst>
          </p:cNvPr>
          <p:cNvGrpSpPr/>
          <p:nvPr/>
        </p:nvGrpSpPr>
        <p:grpSpPr>
          <a:xfrm>
            <a:off x="7255164" y="637312"/>
            <a:ext cx="2724726" cy="4017818"/>
            <a:chOff x="7255164" y="369455"/>
            <a:chExt cx="2724726" cy="40178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74C0B42-9177-70A9-65D6-6CD788F08B6C}"/>
                </a:ext>
              </a:extLst>
            </p:cNvPr>
            <p:cNvSpPr/>
            <p:nvPr/>
          </p:nvSpPr>
          <p:spPr>
            <a:xfrm>
              <a:off x="7255164" y="369455"/>
              <a:ext cx="2595418" cy="40178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D6813F-C17A-E2A5-2D17-26FB4D8323D8}"/>
                </a:ext>
              </a:extLst>
            </p:cNvPr>
            <p:cNvSpPr txBox="1"/>
            <p:nvPr/>
          </p:nvSpPr>
          <p:spPr>
            <a:xfrm>
              <a:off x="7735455" y="775855"/>
              <a:ext cx="1754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CONS</a:t>
              </a:r>
              <a:endParaRPr lang="bg-BG" sz="40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B24F0A-73C8-3E21-7B9D-A860761D06F2}"/>
                </a:ext>
              </a:extLst>
            </p:cNvPr>
            <p:cNvSpPr txBox="1"/>
            <p:nvPr/>
          </p:nvSpPr>
          <p:spPr>
            <a:xfrm>
              <a:off x="7735455" y="1594032"/>
              <a:ext cx="224443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endParaRPr lang="bg-BG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 descr="Thumbs up sign">
              <a:extLst>
                <a:ext uri="{FF2B5EF4-FFF2-40B4-BE49-F238E27FC236}">
                  <a16:creationId xmlns:a16="http://schemas.microsoft.com/office/drawing/2014/main" id="{2AEAA47F-BBED-D83C-2B91-08975DB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8095673" y="3107031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A323E-C24C-71CA-948E-2891611C4786}"/>
              </a:ext>
            </a:extLst>
          </p:cNvPr>
          <p:cNvGrpSpPr/>
          <p:nvPr/>
        </p:nvGrpSpPr>
        <p:grpSpPr>
          <a:xfrm>
            <a:off x="1431635" y="637312"/>
            <a:ext cx="2539999" cy="4017818"/>
            <a:chOff x="2909456" y="646547"/>
            <a:chExt cx="2539999" cy="401781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4C81A33-5060-6B04-39AE-EB3497F95376}"/>
                </a:ext>
              </a:extLst>
            </p:cNvPr>
            <p:cNvGrpSpPr/>
            <p:nvPr/>
          </p:nvGrpSpPr>
          <p:grpSpPr>
            <a:xfrm>
              <a:off x="2909456" y="646547"/>
              <a:ext cx="2539999" cy="4017818"/>
              <a:chOff x="1385453" y="535710"/>
              <a:chExt cx="2595418" cy="401781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A69734-0951-0B82-8C87-303FC6B3AA54}"/>
                  </a:ext>
                </a:extLst>
              </p:cNvPr>
              <p:cNvSpPr/>
              <p:nvPr/>
            </p:nvSpPr>
            <p:spPr>
              <a:xfrm>
                <a:off x="1385453" y="535710"/>
                <a:ext cx="2595418" cy="4017818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16C22-A473-202A-8069-207ADE62775C}"/>
                  </a:ext>
                </a:extLst>
              </p:cNvPr>
              <p:cNvSpPr txBox="1"/>
              <p:nvPr/>
            </p:nvSpPr>
            <p:spPr>
              <a:xfrm>
                <a:off x="1958109" y="775855"/>
                <a:ext cx="17549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PROS</a:t>
                </a:r>
                <a:endParaRPr lang="bg-BG" sz="4000" b="1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</p:txBody>
          </p:sp>
          <p:pic>
            <p:nvPicPr>
              <p:cNvPr id="13" name="Graphic 12" descr="Thumbs up sign">
                <a:extLst>
                  <a:ext uri="{FF2B5EF4-FFF2-40B4-BE49-F238E27FC236}">
                    <a16:creationId xmlns:a16="http://schemas.microsoft.com/office/drawing/2014/main" id="{661FDD47-3030-3CA9-4244-379795C9A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254657" y="329853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AA9B3A-F8C2-4B1E-5F41-34E51933749B}"/>
                </a:ext>
              </a:extLst>
            </p:cNvPr>
            <p:cNvSpPr txBox="1"/>
            <p:nvPr/>
          </p:nvSpPr>
          <p:spPr>
            <a:xfrm>
              <a:off x="3573793" y="1855237"/>
              <a:ext cx="146396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r>
                <a:rPr lang="en-US" sz="1600" dirty="0" err="1">
                  <a:solidFill>
                    <a:schemeClr val="bg1"/>
                  </a:solidFill>
                </a:rPr>
                <a:t>RandRandisjnsjbfbdsfhom</a:t>
              </a:r>
              <a:r>
                <a:rPr lang="en-US" sz="1600" dirty="0">
                  <a:solidFill>
                    <a:schemeClr val="bg1"/>
                  </a:solidFill>
                </a:rPr>
                <a:t>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endParaRPr lang="bg-B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04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083F0-59C8-8E9B-7306-4A7449164E5B}"/>
              </a:ext>
            </a:extLst>
          </p:cNvPr>
          <p:cNvSpPr/>
          <p:nvPr/>
        </p:nvSpPr>
        <p:spPr>
          <a:xfrm>
            <a:off x="1440872" y="5174673"/>
            <a:ext cx="8409710" cy="65116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025299-DA7D-2ED7-7FF3-0658FEB01540}"/>
              </a:ext>
            </a:extLst>
          </p:cNvPr>
          <p:cNvSpPr/>
          <p:nvPr/>
        </p:nvSpPr>
        <p:spPr>
          <a:xfrm>
            <a:off x="8211127" y="5179438"/>
            <a:ext cx="683491" cy="6511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2211B6-1E21-272E-FBC0-A0C729C0C43D}"/>
              </a:ext>
            </a:extLst>
          </p:cNvPr>
          <p:cNvGrpSpPr/>
          <p:nvPr/>
        </p:nvGrpSpPr>
        <p:grpSpPr>
          <a:xfrm>
            <a:off x="7185893" y="563419"/>
            <a:ext cx="2724726" cy="4017818"/>
            <a:chOff x="7255164" y="369455"/>
            <a:chExt cx="2724726" cy="401781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74C0B42-9177-70A9-65D6-6CD788F08B6C}"/>
                </a:ext>
              </a:extLst>
            </p:cNvPr>
            <p:cNvSpPr/>
            <p:nvPr/>
          </p:nvSpPr>
          <p:spPr>
            <a:xfrm>
              <a:off x="7255164" y="369455"/>
              <a:ext cx="2595418" cy="4017818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D6813F-C17A-E2A5-2D17-26FB4D8323D8}"/>
                </a:ext>
              </a:extLst>
            </p:cNvPr>
            <p:cNvSpPr txBox="1"/>
            <p:nvPr/>
          </p:nvSpPr>
          <p:spPr>
            <a:xfrm>
              <a:off x="7735455" y="775855"/>
              <a:ext cx="17549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CONS</a:t>
              </a:r>
              <a:endParaRPr lang="bg-BG" sz="40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B24F0A-73C8-3E21-7B9D-A860761D06F2}"/>
                </a:ext>
              </a:extLst>
            </p:cNvPr>
            <p:cNvSpPr txBox="1"/>
            <p:nvPr/>
          </p:nvSpPr>
          <p:spPr>
            <a:xfrm>
              <a:off x="7735455" y="1594032"/>
              <a:ext cx="2244435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r>
                <a:rPr lang="en-US" sz="1600" dirty="0">
                  <a:solidFill>
                    <a:schemeClr val="bg1"/>
                  </a:solidFill>
                </a:rPr>
                <a:t>Random Text</a:t>
              </a:r>
              <a:endParaRPr lang="bg-BG" sz="1600" dirty="0">
                <a:solidFill>
                  <a:schemeClr val="bg1"/>
                </a:solidFill>
              </a:endParaRPr>
            </a:p>
            <a:p>
              <a:endParaRPr lang="bg-BG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 descr="Thumbs up sign">
              <a:extLst>
                <a:ext uri="{FF2B5EF4-FFF2-40B4-BE49-F238E27FC236}">
                  <a16:creationId xmlns:a16="http://schemas.microsoft.com/office/drawing/2014/main" id="{2AEAA47F-BBED-D83C-2B91-08975DBD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8095673" y="3107031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1C582F-930A-2C79-E7FC-7D11F920644B}"/>
              </a:ext>
            </a:extLst>
          </p:cNvPr>
          <p:cNvGrpSpPr/>
          <p:nvPr/>
        </p:nvGrpSpPr>
        <p:grpSpPr>
          <a:xfrm>
            <a:off x="1440872" y="563419"/>
            <a:ext cx="2595418" cy="4017818"/>
            <a:chOff x="2946399" y="461819"/>
            <a:chExt cx="2595418" cy="40178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E60F228-60AD-A669-0B3A-BB58838FA4DA}"/>
                </a:ext>
              </a:extLst>
            </p:cNvPr>
            <p:cNvGrpSpPr/>
            <p:nvPr/>
          </p:nvGrpSpPr>
          <p:grpSpPr>
            <a:xfrm>
              <a:off x="2946399" y="461819"/>
              <a:ext cx="2595418" cy="4017818"/>
              <a:chOff x="1385453" y="369455"/>
              <a:chExt cx="2595418" cy="401781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A69734-0951-0B82-8C87-303FC6B3AA54}"/>
                  </a:ext>
                </a:extLst>
              </p:cNvPr>
              <p:cNvSpPr/>
              <p:nvPr/>
            </p:nvSpPr>
            <p:spPr>
              <a:xfrm>
                <a:off x="1385453" y="369455"/>
                <a:ext cx="2595418" cy="401781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16C22-A473-202A-8069-207ADE62775C}"/>
                  </a:ext>
                </a:extLst>
              </p:cNvPr>
              <p:cNvSpPr txBox="1"/>
              <p:nvPr/>
            </p:nvSpPr>
            <p:spPr>
              <a:xfrm>
                <a:off x="1958109" y="775855"/>
                <a:ext cx="17549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PROS</a:t>
                </a:r>
                <a:endParaRPr lang="bg-BG" sz="4000" b="1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AA9B3A-F8C2-4B1E-5F41-34E51933749B}"/>
                  </a:ext>
                </a:extLst>
              </p:cNvPr>
              <p:cNvSpPr txBox="1"/>
              <p:nvPr/>
            </p:nvSpPr>
            <p:spPr>
              <a:xfrm>
                <a:off x="1958109" y="1551562"/>
                <a:ext cx="146396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</a:rPr>
                  <a:t>Random Text</a:t>
                </a:r>
                <a:endParaRPr lang="bg-BG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Random Text</a:t>
                </a:r>
                <a:endParaRPr lang="bg-BG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Random Text</a:t>
                </a:r>
                <a:endParaRPr lang="bg-BG" sz="1600" dirty="0">
                  <a:solidFill>
                    <a:schemeClr val="bg1"/>
                  </a:solidFill>
                </a:endParaRPr>
              </a:p>
              <a:p>
                <a:r>
                  <a:rPr lang="en-US" sz="1600" dirty="0">
                    <a:solidFill>
                      <a:schemeClr val="bg1"/>
                    </a:solidFill>
                  </a:rPr>
                  <a:t>Random Text</a:t>
                </a:r>
                <a:endParaRPr lang="bg-BG" sz="1600" dirty="0">
                  <a:solidFill>
                    <a:schemeClr val="bg1"/>
                  </a:solidFill>
                </a:endParaRPr>
              </a:p>
              <a:p>
                <a:endParaRPr lang="bg-BG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" name="Graphic 12" descr="Thumbs up sign">
              <a:extLst>
                <a:ext uri="{FF2B5EF4-FFF2-40B4-BE49-F238E27FC236}">
                  <a16:creationId xmlns:a16="http://schemas.microsoft.com/office/drawing/2014/main" id="{661FDD47-3030-3CA9-4244-379795C9A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6908" y="312550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9822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Станислав Х. Райкин</dc:creator>
  <cp:lastModifiedBy>Станислав Х. Райкин</cp:lastModifiedBy>
  <cp:revision>2</cp:revision>
  <dcterms:created xsi:type="dcterms:W3CDTF">2024-09-26T16:57:44Z</dcterms:created>
  <dcterms:modified xsi:type="dcterms:W3CDTF">2024-09-26T17:52:38Z</dcterms:modified>
</cp:coreProperties>
</file>