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AFE4-0E40-485E-8B8A-0B8F61BB763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680D-F7F6-4D62-98F0-569DF5A9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8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AFE4-0E40-485E-8B8A-0B8F61BB763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680D-F7F6-4D62-98F0-569DF5A9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14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AFE4-0E40-485E-8B8A-0B8F61BB763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680D-F7F6-4D62-98F0-569DF5A9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30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AFE4-0E40-485E-8B8A-0B8F61BB763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680D-F7F6-4D62-98F0-569DF5A9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38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AFE4-0E40-485E-8B8A-0B8F61BB763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680D-F7F6-4D62-98F0-569DF5A9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92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AFE4-0E40-485E-8B8A-0B8F61BB763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680D-F7F6-4D62-98F0-569DF5A9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9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AFE4-0E40-485E-8B8A-0B8F61BB763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680D-F7F6-4D62-98F0-569DF5A9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06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AFE4-0E40-485E-8B8A-0B8F61BB763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680D-F7F6-4D62-98F0-569DF5A9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5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AFE4-0E40-485E-8B8A-0B8F61BB763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680D-F7F6-4D62-98F0-569DF5A9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17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AFE4-0E40-485E-8B8A-0B8F61BB763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680D-F7F6-4D62-98F0-569DF5A9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1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AFE4-0E40-485E-8B8A-0B8F61BB763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680D-F7F6-4D62-98F0-569DF5A9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3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AAFE4-0E40-485E-8B8A-0B8F61BB763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3680D-F7F6-4D62-98F0-569DF5A9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3639127" cy="7010400"/>
            <a:chOff x="0" y="0"/>
            <a:chExt cx="3639127" cy="6858000"/>
          </a:xfrm>
        </p:grpSpPr>
        <p:sp>
          <p:nvSpPr>
            <p:cNvPr id="10" name="Isosceles Triangle 9"/>
            <p:cNvSpPr/>
            <p:nvPr/>
          </p:nvSpPr>
          <p:spPr>
            <a:xfrm rot="5400000">
              <a:off x="2392218" y="831273"/>
              <a:ext cx="1727200" cy="76661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0" y="0"/>
              <a:ext cx="2872509" cy="6858000"/>
              <a:chOff x="0" y="0"/>
              <a:chExt cx="2872509" cy="68580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0" y="0"/>
                <a:ext cx="2872509" cy="685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91127" y="1782618"/>
                <a:ext cx="1810328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800" dirty="0">
                    <a:solidFill>
                      <a:schemeClr val="bg1">
                        <a:lumMod val="95000"/>
                      </a:schemeClr>
                    </a:solidFill>
                  </a:rPr>
                  <a:t>A</a:t>
                </a: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-158273" y="0"/>
            <a:ext cx="3639127" cy="7010400"/>
            <a:chOff x="0" y="0"/>
            <a:chExt cx="3639127" cy="685800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5" name="Isosceles Triangle 14"/>
            <p:cNvSpPr/>
            <p:nvPr/>
          </p:nvSpPr>
          <p:spPr>
            <a:xfrm rot="5400000">
              <a:off x="2392218" y="831273"/>
              <a:ext cx="1727200" cy="76661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0" y="0"/>
              <a:ext cx="2872509" cy="6858000"/>
              <a:chOff x="0" y="0"/>
              <a:chExt cx="2872509" cy="6858000"/>
            </a:xfrm>
            <a:grpFill/>
          </p:grpSpPr>
          <p:sp>
            <p:nvSpPr>
              <p:cNvPr id="17" name="Rectangle 16"/>
              <p:cNvSpPr/>
              <p:nvPr/>
            </p:nvSpPr>
            <p:spPr>
              <a:xfrm>
                <a:off x="0" y="0"/>
                <a:ext cx="2872509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91127" y="1782618"/>
                <a:ext cx="1810328" cy="221599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3800" dirty="0">
                    <a:solidFill>
                      <a:schemeClr val="bg1">
                        <a:lumMod val="95000"/>
                      </a:schemeClr>
                    </a:solidFill>
                  </a:rPr>
                  <a:t>A</a:t>
                </a: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-340046" y="-10391"/>
            <a:ext cx="3639127" cy="7031182"/>
            <a:chOff x="0" y="0"/>
            <a:chExt cx="3639127" cy="6858000"/>
          </a:xfrm>
          <a:solidFill>
            <a:srgbClr val="00B0F0"/>
          </a:solidFill>
        </p:grpSpPr>
        <p:sp>
          <p:nvSpPr>
            <p:cNvPr id="20" name="Isosceles Triangle 19"/>
            <p:cNvSpPr/>
            <p:nvPr/>
          </p:nvSpPr>
          <p:spPr>
            <a:xfrm rot="5400000">
              <a:off x="2392218" y="831273"/>
              <a:ext cx="1727200" cy="76661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0" y="0"/>
              <a:ext cx="2872509" cy="6858000"/>
              <a:chOff x="0" y="0"/>
              <a:chExt cx="2872509" cy="6858000"/>
            </a:xfrm>
            <a:grpFill/>
          </p:grpSpPr>
          <p:sp>
            <p:nvSpPr>
              <p:cNvPr id="22" name="Rectangle 21"/>
              <p:cNvSpPr/>
              <p:nvPr/>
            </p:nvSpPr>
            <p:spPr>
              <a:xfrm>
                <a:off x="0" y="0"/>
                <a:ext cx="2872509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91127" y="1782618"/>
                <a:ext cx="1810328" cy="221599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3800" dirty="0">
                    <a:solidFill>
                      <a:schemeClr val="bg1">
                        <a:lumMod val="95000"/>
                      </a:schemeClr>
                    </a:solidFill>
                  </a:rPr>
                  <a:t>A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-917320" y="-10391"/>
            <a:ext cx="4027055" cy="7051964"/>
            <a:chOff x="0" y="0"/>
            <a:chExt cx="3639127" cy="6858000"/>
          </a:xfrm>
          <a:solidFill>
            <a:schemeClr val="accent1">
              <a:lumMod val="75000"/>
            </a:schemeClr>
          </a:solidFill>
        </p:grpSpPr>
        <p:sp>
          <p:nvSpPr>
            <p:cNvPr id="5" name="Isosceles Triangle 4"/>
            <p:cNvSpPr/>
            <p:nvPr/>
          </p:nvSpPr>
          <p:spPr>
            <a:xfrm rot="5400000">
              <a:off x="2392218" y="831273"/>
              <a:ext cx="1727200" cy="76661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0" y="0"/>
              <a:ext cx="2872509" cy="6858000"/>
              <a:chOff x="0" y="0"/>
              <a:chExt cx="2872509" cy="6858000"/>
            </a:xfrm>
            <a:grpFill/>
          </p:grpSpPr>
          <p:sp>
            <p:nvSpPr>
              <p:cNvPr id="4" name="Rectangle 3"/>
              <p:cNvSpPr/>
              <p:nvPr/>
            </p:nvSpPr>
            <p:spPr>
              <a:xfrm>
                <a:off x="0" y="0"/>
                <a:ext cx="2872509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591127" y="1782618"/>
                <a:ext cx="1810328" cy="221599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3800" dirty="0">
                    <a:solidFill>
                      <a:schemeClr val="bg1">
                        <a:lumMod val="95000"/>
                      </a:schemeClr>
                    </a:solidFill>
                  </a:rPr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3044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8863698" y="9236"/>
            <a:ext cx="3639127" cy="7001164"/>
            <a:chOff x="0" y="0"/>
            <a:chExt cx="3639127" cy="6858000"/>
          </a:xfrm>
        </p:grpSpPr>
        <p:sp>
          <p:nvSpPr>
            <p:cNvPr id="20" name="Isosceles Triangle 19"/>
            <p:cNvSpPr/>
            <p:nvPr/>
          </p:nvSpPr>
          <p:spPr>
            <a:xfrm rot="5400000">
              <a:off x="2392218" y="831273"/>
              <a:ext cx="1727200" cy="76661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0" y="0"/>
              <a:ext cx="2872509" cy="6858000"/>
              <a:chOff x="0" y="0"/>
              <a:chExt cx="2872509" cy="6858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0" y="0"/>
                <a:ext cx="2872509" cy="685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91127" y="1782618"/>
                <a:ext cx="1810328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800" dirty="0">
                    <a:solidFill>
                      <a:schemeClr val="bg1">
                        <a:lumMod val="95000"/>
                      </a:schemeClr>
                    </a:solidFill>
                  </a:rPr>
                  <a:t>A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5684984" y="9236"/>
            <a:ext cx="4027055" cy="7051964"/>
            <a:chOff x="0" y="0"/>
            <a:chExt cx="3639127" cy="6858000"/>
          </a:xfrm>
          <a:solidFill>
            <a:schemeClr val="accent1">
              <a:lumMod val="75000"/>
            </a:schemeClr>
          </a:solidFill>
        </p:grpSpPr>
        <p:sp>
          <p:nvSpPr>
            <p:cNvPr id="5" name="Isosceles Triangle 4"/>
            <p:cNvSpPr/>
            <p:nvPr/>
          </p:nvSpPr>
          <p:spPr>
            <a:xfrm rot="5400000">
              <a:off x="2392218" y="831273"/>
              <a:ext cx="1727200" cy="76661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0" y="0"/>
              <a:ext cx="2872509" cy="6858000"/>
              <a:chOff x="0" y="0"/>
              <a:chExt cx="2872509" cy="6858000"/>
            </a:xfrm>
            <a:grpFill/>
          </p:grpSpPr>
          <p:sp>
            <p:nvSpPr>
              <p:cNvPr id="4" name="Rectangle 3"/>
              <p:cNvSpPr/>
              <p:nvPr/>
            </p:nvSpPr>
            <p:spPr>
              <a:xfrm>
                <a:off x="0" y="0"/>
                <a:ext cx="2872509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591127" y="1782618"/>
                <a:ext cx="1810328" cy="221599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3800" dirty="0">
                    <a:solidFill>
                      <a:schemeClr val="bg1">
                        <a:lumMod val="95000"/>
                      </a:schemeClr>
                    </a:solidFill>
                  </a:rPr>
                  <a:t>A</a:t>
                </a: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2812475" y="0"/>
            <a:ext cx="3639127" cy="7010400"/>
            <a:chOff x="0" y="0"/>
            <a:chExt cx="3639127" cy="685800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5" name="Isosceles Triangle 14"/>
            <p:cNvSpPr/>
            <p:nvPr/>
          </p:nvSpPr>
          <p:spPr>
            <a:xfrm rot="5400000">
              <a:off x="2392218" y="831273"/>
              <a:ext cx="1727200" cy="76661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0" y="0"/>
              <a:ext cx="2872509" cy="6858000"/>
              <a:chOff x="0" y="0"/>
              <a:chExt cx="2872509" cy="6858000"/>
            </a:xfrm>
            <a:grpFill/>
          </p:grpSpPr>
          <p:sp>
            <p:nvSpPr>
              <p:cNvPr id="17" name="Rectangle 16"/>
              <p:cNvSpPr/>
              <p:nvPr/>
            </p:nvSpPr>
            <p:spPr>
              <a:xfrm>
                <a:off x="0" y="0"/>
                <a:ext cx="2872509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91127" y="1782618"/>
                <a:ext cx="1810328" cy="221599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3800" dirty="0">
                    <a:solidFill>
                      <a:schemeClr val="bg1">
                        <a:lumMod val="95000"/>
                      </a:schemeClr>
                    </a:solidFill>
                  </a:rPr>
                  <a:t>A</a:t>
                </a: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0" y="0"/>
            <a:ext cx="3639127" cy="7010400"/>
            <a:chOff x="0" y="0"/>
            <a:chExt cx="3639127" cy="6858000"/>
          </a:xfrm>
        </p:grpSpPr>
        <p:sp>
          <p:nvSpPr>
            <p:cNvPr id="10" name="Isosceles Triangle 9"/>
            <p:cNvSpPr/>
            <p:nvPr/>
          </p:nvSpPr>
          <p:spPr>
            <a:xfrm rot="5400000">
              <a:off x="2392218" y="831273"/>
              <a:ext cx="1727200" cy="76661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0" y="0"/>
              <a:ext cx="2872509" cy="6858000"/>
              <a:chOff x="0" y="0"/>
              <a:chExt cx="2872509" cy="68580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0" y="0"/>
                <a:ext cx="2872509" cy="685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91127" y="1782618"/>
                <a:ext cx="1810328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800" dirty="0">
                    <a:solidFill>
                      <a:schemeClr val="bg1">
                        <a:lumMod val="95000"/>
                      </a:schemeClr>
                    </a:solidFill>
                  </a:rPr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09075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01B95-4A9E-CCA7-6485-A01DABE7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7E6FE-E92F-D8D3-7B9C-88A71D393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bg-BG" dirty="0"/>
              <a:t>he template is meant for when you want to read. Very cool.Sliding aricles will be the name of the template</a:t>
            </a:r>
          </a:p>
        </p:txBody>
      </p:sp>
    </p:spTree>
    <p:extLst>
      <p:ext uri="{BB962C8B-B14F-4D97-AF65-F5344CB8AC3E}">
        <p14:creationId xmlns:p14="http://schemas.microsoft.com/office/powerpoint/2010/main" val="1717937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32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Slavi</dc:creator>
  <cp:lastModifiedBy>Станислав Х. Райкин</cp:lastModifiedBy>
  <cp:revision>7</cp:revision>
  <dcterms:created xsi:type="dcterms:W3CDTF">2024-09-25T13:05:08Z</dcterms:created>
  <dcterms:modified xsi:type="dcterms:W3CDTF">2024-09-25T13:19:35Z</dcterms:modified>
</cp:coreProperties>
</file>