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30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A3DE-DE98-4396-98EF-F77037119F4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1F1C-8F29-4298-AB0D-F1F8283D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7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A3DE-DE98-4396-98EF-F77037119F4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1F1C-8F29-4298-AB0D-F1F8283D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A3DE-DE98-4396-98EF-F77037119F4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1F1C-8F29-4298-AB0D-F1F8283D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A3DE-DE98-4396-98EF-F77037119F4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1F1C-8F29-4298-AB0D-F1F8283D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A3DE-DE98-4396-98EF-F77037119F4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1F1C-8F29-4298-AB0D-F1F8283D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A3DE-DE98-4396-98EF-F77037119F4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1F1C-8F29-4298-AB0D-F1F8283D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6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A3DE-DE98-4396-98EF-F77037119F4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1F1C-8F29-4298-AB0D-F1F8283D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A3DE-DE98-4396-98EF-F77037119F4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1F1C-8F29-4298-AB0D-F1F8283D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A3DE-DE98-4396-98EF-F77037119F4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1F1C-8F29-4298-AB0D-F1F8283D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6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A3DE-DE98-4396-98EF-F77037119F4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1F1C-8F29-4298-AB0D-F1F8283D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A3DE-DE98-4396-98EF-F77037119F4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1F1C-8F29-4298-AB0D-F1F8283D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A3DE-DE98-4396-98EF-F77037119F4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1F1C-8F29-4298-AB0D-F1F8283D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2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-9771511" y="3352869"/>
            <a:ext cx="14777582" cy="13970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-10398854" y="3896954"/>
            <a:ext cx="14777582" cy="139706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-11190320" y="4305335"/>
            <a:ext cx="14777582" cy="139706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11981786" y="4713716"/>
            <a:ext cx="14777582" cy="139706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-1488498" y="-3088359"/>
            <a:ext cx="14857861" cy="13970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-10398854" y="3896954"/>
            <a:ext cx="14777582" cy="139706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-11190320" y="4305335"/>
            <a:ext cx="14777582" cy="139706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11981786" y="4713716"/>
            <a:ext cx="14777582" cy="139706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84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43819" y="7903491"/>
            <a:ext cx="15048361" cy="13970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-1188015" y="-2884168"/>
            <a:ext cx="15048361" cy="139706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-11190320" y="4305335"/>
            <a:ext cx="14777582" cy="139706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11981786" y="4713716"/>
            <a:ext cx="14777582" cy="139706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02089" y="8276066"/>
            <a:ext cx="14777582" cy="139706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09012" y="8906270"/>
            <a:ext cx="14859797" cy="139706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-1453981" y="-3383275"/>
            <a:ext cx="15099961" cy="1437900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11981786" y="4713716"/>
            <a:ext cx="14777582" cy="139706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9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Slavi</dc:creator>
  <cp:lastModifiedBy>Slavi</cp:lastModifiedBy>
  <cp:revision>4</cp:revision>
  <dcterms:created xsi:type="dcterms:W3CDTF">2024-09-26T12:37:59Z</dcterms:created>
  <dcterms:modified xsi:type="dcterms:W3CDTF">2024-09-26T12:49:30Z</dcterms:modified>
</cp:coreProperties>
</file>