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208" r:id="rId2"/>
    <p:sldId id="3212" r:id="rId3"/>
    <p:sldId id="3228" r:id="rId4"/>
    <p:sldId id="3229" r:id="rId5"/>
    <p:sldId id="3230" r:id="rId6"/>
    <p:sldId id="3231" r:id="rId7"/>
    <p:sldId id="3232" r:id="rId8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12"/>
            <p14:sldId id="3228"/>
            <p14:sldId id="3229"/>
            <p14:sldId id="3230"/>
            <p14:sldId id="3231"/>
            <p14:sldId id="32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94" autoAdjust="0"/>
    <p:restoredTop sz="94432" autoAdjust="0"/>
  </p:normalViewPr>
  <p:slideViewPr>
    <p:cSldViewPr snapToGrid="0" snapToObjects="1">
      <p:cViewPr>
        <p:scale>
          <a:sx n="75" d="100"/>
          <a:sy n="75" d="100"/>
        </p:scale>
        <p:origin x="1061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2/11/2021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2/11/2021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96E0-007C-43E6-89C8-F467CFCAA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" y="1122363"/>
            <a:ext cx="11064240" cy="2387600"/>
          </a:xfrm>
        </p:spPr>
        <p:txBody>
          <a:bodyPr lIns="0" tIns="0" rIns="0" bIns="0"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774A4-2D21-4EF7-8DA3-F7F6327C6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3602038"/>
            <a:ext cx="11064240" cy="1655762"/>
          </a:xfrm>
        </p:spPr>
        <p:txBody>
          <a:bodyPr lIns="0" tIns="0" rIns="0" bIns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49BFD020-42D4-47C7-B195-778C970A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778" y="6482687"/>
            <a:ext cx="363159" cy="23878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70975C-FE4D-4635-BF82-B17BBECE1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3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2F2A-F4D5-4F4C-8728-45ABA216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123827"/>
            <a:ext cx="11906250" cy="498474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1D9D3-82A5-4AA1-9F33-E692535F1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850900"/>
            <a:ext cx="11906250" cy="575461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3E999004-A2D2-4DCF-AEE3-06E3B9A1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778" y="6482687"/>
            <a:ext cx="363159" cy="23878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70975C-FE4D-4635-BF82-B17BBECE1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8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2F2A-F4D5-4F4C-8728-45ABA216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123827"/>
            <a:ext cx="11906250" cy="193268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1D9D3-82A5-4AA1-9F33-E692535F1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2172467"/>
            <a:ext cx="11906250" cy="4433048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3E999004-A2D2-4DCF-AEE3-06E3B9A1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778" y="6482687"/>
            <a:ext cx="363159" cy="23878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70975C-FE4D-4635-BF82-B17BBECE1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6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DCED20D-1010-4371-8D20-A6F2C6701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2006600"/>
            <a:ext cx="11906250" cy="153670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Font typeface="Arial" panose="020B0604020202020204" pitchFamily="34" charset="0"/>
              <a:buNone/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A82877-737D-4809-9CAE-574DCF01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3689351"/>
            <a:ext cx="11906250" cy="1168399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D06B86F5-508F-4095-AF13-66507FAD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5965" y="6482687"/>
            <a:ext cx="363159" cy="23878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70975C-FE4D-4635-BF82-B17BBECE1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5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2F2A-F4D5-4F4C-8728-45ABA216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123827"/>
            <a:ext cx="11906250" cy="511174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33BA32C8-1B01-4ACF-A50A-EC8B5116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778" y="6482687"/>
            <a:ext cx="363159" cy="23878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70975C-FE4D-4635-BF82-B17BBECE1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0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B75B275E-BD28-46F9-8E37-DC962AE7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778" y="6482687"/>
            <a:ext cx="363159" cy="23878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70975C-FE4D-4635-BF82-B17BBECE1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7"/>
          <p:cNvSpPr/>
          <p:nvPr/>
        </p:nvSpPr>
        <p:spPr>
          <a:xfrm>
            <a:off x="0" y="6176962"/>
            <a:ext cx="12192000" cy="681038"/>
          </a:xfrm>
          <a:prstGeom prst="rect">
            <a:avLst/>
          </a:prstGeom>
          <a:solidFill>
            <a:srgbClr val="F8F9F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7" name="Picture 12" descr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998" y="6355441"/>
            <a:ext cx="1092563" cy="267909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8200" y="5520428"/>
            <a:ext cx="10515601" cy="50670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SzTx/>
              <a:buFontTx/>
              <a:buNone/>
              <a:defRPr sz="1400">
                <a:solidFill>
                  <a:srgbClr val="474859"/>
                </a:solidFill>
              </a:defRPr>
            </a:lvl1pPr>
            <a:lvl2pPr marL="0" indent="457200">
              <a:buSzTx/>
              <a:buFontTx/>
              <a:buNone/>
              <a:defRPr sz="1400">
                <a:solidFill>
                  <a:srgbClr val="474859"/>
                </a:solidFill>
              </a:defRPr>
            </a:lvl2pPr>
            <a:lvl3pPr marL="0" indent="914400">
              <a:buSzTx/>
              <a:buFontTx/>
              <a:buNone/>
              <a:defRPr sz="1400">
                <a:solidFill>
                  <a:srgbClr val="474859"/>
                </a:solidFill>
              </a:defRPr>
            </a:lvl3pPr>
            <a:lvl4pPr marL="0" indent="1371600">
              <a:buSzTx/>
              <a:buFontTx/>
              <a:buNone/>
              <a:defRPr sz="1400">
                <a:solidFill>
                  <a:srgbClr val="474859"/>
                </a:solidFill>
              </a:defRPr>
            </a:lvl4pPr>
            <a:lvl5pPr marL="0" indent="1828800">
              <a:buSzTx/>
              <a:buFontTx/>
              <a:buNone/>
              <a:defRPr sz="1400">
                <a:solidFill>
                  <a:srgbClr val="474859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9" name="Picture Placeholder 4"/>
          <p:cNvSpPr>
            <a:spLocks noGrp="1"/>
          </p:cNvSpPr>
          <p:nvPr>
            <p:ph type="pic" idx="13"/>
          </p:nvPr>
        </p:nvSpPr>
        <p:spPr>
          <a:xfrm>
            <a:off x="838200" y="425167"/>
            <a:ext cx="10515601" cy="4973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125054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5" r:id="rId3"/>
    <p:sldLayoutId id="2147483762" r:id="rId4"/>
    <p:sldLayoutId id="2147483746" r:id="rId5"/>
    <p:sldLayoutId id="2147483764" r:id="rId6"/>
    <p:sldLayoutId id="2147483771" r:id="rId7"/>
    <p:sldLayoutId id="2147483769" r:id="rId8"/>
    <p:sldLayoutId id="2147483770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3601305" y="2427373"/>
            <a:ext cx="4989391" cy="20032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Listings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012063" y="4740844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Cancelled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85048" y="20108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6D35A3-5663-4E3E-83BE-E1CF0E731B64}"/>
              </a:ext>
            </a:extLst>
          </p:cNvPr>
          <p:cNvCxnSpPr>
            <a:cxnSpLocks/>
            <a:stCxn id="70" idx="3"/>
            <a:endCxn id="90" idx="1"/>
          </p:cNvCxnSpPr>
          <p:nvPr/>
        </p:nvCxnSpPr>
        <p:spPr>
          <a:xfrm>
            <a:off x="8781867" y="2404348"/>
            <a:ext cx="1704045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003173" y="282149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Completed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86981" y="393837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623439" y="28214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Reviewing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14685" y="20108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1FD6A12-CB42-420F-B524-63DDDC7E02B4}"/>
              </a:ext>
            </a:extLst>
          </p:cNvPr>
          <p:cNvCxnSpPr>
            <a:cxnSpLocks/>
            <a:stCxn id="62" idx="2"/>
            <a:endCxn id="63" idx="1"/>
          </p:cNvCxnSpPr>
          <p:nvPr/>
        </p:nvCxnSpPr>
        <p:spPr>
          <a:xfrm rot="16200000" flipH="1">
            <a:off x="8927076" y="2598089"/>
            <a:ext cx="921910" cy="2195040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7304490" y="28214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8597" y="20108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8802" y="2208863"/>
            <a:ext cx="396000" cy="396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368058" y="28214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530774" y="20108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1467695" y="2404348"/>
            <a:ext cx="961703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2738CCB-F6F7-4C1F-937D-209DC018579E}"/>
              </a:ext>
            </a:extLst>
          </p:cNvPr>
          <p:cNvSpPr/>
          <p:nvPr/>
        </p:nvSpPr>
        <p:spPr>
          <a:xfrm>
            <a:off x="6051104" y="19792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2882022" y="19910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409393" y="2404348"/>
            <a:ext cx="1715316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124709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429398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55E0A-2D98-4632-9E29-3978E8A72FED}"/>
              </a:ext>
            </a:extLst>
          </p:cNvPr>
          <p:cNvSpPr/>
          <p:nvPr/>
        </p:nvSpPr>
        <p:spPr>
          <a:xfrm>
            <a:off x="10485912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10496727" y="427966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377695" y="23593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11D74A-715A-4632-9251-3A40645BD708}"/>
              </a:ext>
            </a:extLst>
          </p:cNvPr>
          <p:cNvSpPr/>
          <p:nvPr/>
        </p:nvSpPr>
        <p:spPr>
          <a:xfrm>
            <a:off x="10934023" y="50131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5564485" y="31441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319393" y="23593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E8B56E-5E72-495D-A28F-CA7D58C32BA5}"/>
              </a:ext>
            </a:extLst>
          </p:cNvPr>
          <p:cNvSpPr/>
          <p:nvPr/>
        </p:nvSpPr>
        <p:spPr>
          <a:xfrm>
            <a:off x="8245511" y="31446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10485551" y="4111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10485912" y="43362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C83C290-C8B4-4891-B567-4B11B9382E79}"/>
              </a:ext>
            </a:extLst>
          </p:cNvPr>
          <p:cNvCxnSpPr>
            <a:cxnSpLocks/>
            <a:stCxn id="69" idx="2"/>
            <a:endCxn id="64" idx="1"/>
          </p:cNvCxnSpPr>
          <p:nvPr/>
        </p:nvCxnSpPr>
        <p:spPr>
          <a:xfrm rot="16200000" flipH="1">
            <a:off x="7474184" y="1369475"/>
            <a:ext cx="1147029" cy="4876427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E059441-0F5B-445F-A339-4DE512264F58}"/>
              </a:ext>
            </a:extLst>
          </p:cNvPr>
          <p:cNvSpPr/>
          <p:nvPr/>
        </p:nvSpPr>
        <p:spPr>
          <a:xfrm>
            <a:off x="8688250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124">
            <a:extLst>
              <a:ext uri="{FF2B5EF4-FFF2-40B4-BE49-F238E27FC236}">
                <a16:creationId xmlns:a16="http://schemas.microsoft.com/office/drawing/2014/main" id="{748ACF13-51FE-44A1-B006-B587A7E6C14F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6097386" y="2404348"/>
            <a:ext cx="1715316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B51B8C7-F6A6-494F-BA74-A1264C98C70F}"/>
              </a:ext>
            </a:extLst>
          </p:cNvPr>
          <p:cNvSpPr/>
          <p:nvPr/>
        </p:nvSpPr>
        <p:spPr>
          <a:xfrm>
            <a:off x="7812702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6007386" y="23593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055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012063" y="4740844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Cancelled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85048" y="20108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6D35A3-5663-4E3E-83BE-E1CF0E731B64}"/>
              </a:ext>
            </a:extLst>
          </p:cNvPr>
          <p:cNvCxnSpPr>
            <a:cxnSpLocks/>
            <a:stCxn id="70" idx="3"/>
            <a:endCxn id="90" idx="1"/>
          </p:cNvCxnSpPr>
          <p:nvPr/>
        </p:nvCxnSpPr>
        <p:spPr>
          <a:xfrm>
            <a:off x="8781867" y="2404348"/>
            <a:ext cx="1704045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003173" y="282149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Completed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86981" y="393837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623439" y="28214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Reviewing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14685" y="20108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1FD6A12-CB42-420F-B524-63DDDC7E02B4}"/>
              </a:ext>
            </a:extLst>
          </p:cNvPr>
          <p:cNvCxnSpPr>
            <a:cxnSpLocks/>
            <a:stCxn id="62" idx="2"/>
            <a:endCxn id="63" idx="1"/>
          </p:cNvCxnSpPr>
          <p:nvPr/>
        </p:nvCxnSpPr>
        <p:spPr>
          <a:xfrm rot="16200000" flipH="1">
            <a:off x="8927076" y="2598089"/>
            <a:ext cx="921910" cy="2195040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7304490" y="28214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8597" y="20108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8802" y="2208863"/>
            <a:ext cx="396000" cy="396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368058" y="28214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530774" y="20108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1467695" y="2404348"/>
            <a:ext cx="961703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2738CCB-F6F7-4C1F-937D-209DC018579E}"/>
              </a:ext>
            </a:extLst>
          </p:cNvPr>
          <p:cNvSpPr/>
          <p:nvPr/>
        </p:nvSpPr>
        <p:spPr>
          <a:xfrm>
            <a:off x="6051104" y="19792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2882022" y="19910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409393" y="2404348"/>
            <a:ext cx="1715316" cy="0"/>
          </a:xfrm>
          <a:prstGeom prst="straightConnector1">
            <a:avLst/>
          </a:prstGeom>
          <a:ln w="31750">
            <a:solidFill>
              <a:schemeClr val="accent4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124709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429398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55E0A-2D98-4632-9E29-3978E8A72FED}"/>
              </a:ext>
            </a:extLst>
          </p:cNvPr>
          <p:cNvSpPr/>
          <p:nvPr/>
        </p:nvSpPr>
        <p:spPr>
          <a:xfrm>
            <a:off x="10485912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10496727" y="427966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377695" y="23593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11D74A-715A-4632-9251-3A40645BD708}"/>
              </a:ext>
            </a:extLst>
          </p:cNvPr>
          <p:cNvSpPr/>
          <p:nvPr/>
        </p:nvSpPr>
        <p:spPr>
          <a:xfrm>
            <a:off x="10934023" y="50131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5564485" y="31441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319393" y="23593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E8B56E-5E72-495D-A28F-CA7D58C32BA5}"/>
              </a:ext>
            </a:extLst>
          </p:cNvPr>
          <p:cNvSpPr/>
          <p:nvPr/>
        </p:nvSpPr>
        <p:spPr>
          <a:xfrm>
            <a:off x="8245511" y="31446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10485551" y="4111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10485912" y="43362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C83C290-C8B4-4891-B567-4B11B9382E79}"/>
              </a:ext>
            </a:extLst>
          </p:cNvPr>
          <p:cNvCxnSpPr>
            <a:cxnSpLocks/>
            <a:stCxn id="69" idx="2"/>
            <a:endCxn id="64" idx="1"/>
          </p:cNvCxnSpPr>
          <p:nvPr/>
        </p:nvCxnSpPr>
        <p:spPr>
          <a:xfrm rot="16200000" flipH="1">
            <a:off x="7474184" y="1369475"/>
            <a:ext cx="1147029" cy="4876427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E059441-0F5B-445F-A339-4DE512264F58}"/>
              </a:ext>
            </a:extLst>
          </p:cNvPr>
          <p:cNvSpPr/>
          <p:nvPr/>
        </p:nvSpPr>
        <p:spPr>
          <a:xfrm>
            <a:off x="8688250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124">
            <a:extLst>
              <a:ext uri="{FF2B5EF4-FFF2-40B4-BE49-F238E27FC236}">
                <a16:creationId xmlns:a16="http://schemas.microsoft.com/office/drawing/2014/main" id="{748ACF13-51FE-44A1-B006-B587A7E6C14F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6097386" y="2404348"/>
            <a:ext cx="1715316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B51B8C7-F6A6-494F-BA74-A1264C98C70F}"/>
              </a:ext>
            </a:extLst>
          </p:cNvPr>
          <p:cNvSpPr/>
          <p:nvPr/>
        </p:nvSpPr>
        <p:spPr>
          <a:xfrm>
            <a:off x="7812702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6007386" y="23593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179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012063" y="4740844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Cancelled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85048" y="20108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6D35A3-5663-4E3E-83BE-E1CF0E731B64}"/>
              </a:ext>
            </a:extLst>
          </p:cNvPr>
          <p:cNvCxnSpPr>
            <a:cxnSpLocks/>
            <a:stCxn id="70" idx="3"/>
            <a:endCxn id="90" idx="1"/>
          </p:cNvCxnSpPr>
          <p:nvPr/>
        </p:nvCxnSpPr>
        <p:spPr>
          <a:xfrm>
            <a:off x="8781867" y="2404348"/>
            <a:ext cx="1704045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003173" y="282149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Completed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86981" y="393837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623439" y="28214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Reviewing</a:t>
            </a: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14685" y="20108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1FD6A12-CB42-420F-B524-63DDDC7E02B4}"/>
              </a:ext>
            </a:extLst>
          </p:cNvPr>
          <p:cNvCxnSpPr>
            <a:cxnSpLocks/>
            <a:stCxn id="62" idx="2"/>
            <a:endCxn id="63" idx="1"/>
          </p:cNvCxnSpPr>
          <p:nvPr/>
        </p:nvCxnSpPr>
        <p:spPr>
          <a:xfrm rot="16200000" flipH="1">
            <a:off x="8927076" y="2598089"/>
            <a:ext cx="921910" cy="2195040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7304490" y="28214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8597" y="20108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8802" y="2208863"/>
            <a:ext cx="396000" cy="396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368058" y="28214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530774" y="2010863"/>
            <a:ext cx="792000" cy="792000"/>
          </a:xfrm>
          <a:prstGeom prst="rect">
            <a:avLst/>
          </a:prstGeom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1467695" y="2404348"/>
            <a:ext cx="961703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2738CCB-F6F7-4C1F-937D-209DC018579E}"/>
              </a:ext>
            </a:extLst>
          </p:cNvPr>
          <p:cNvSpPr/>
          <p:nvPr/>
        </p:nvSpPr>
        <p:spPr>
          <a:xfrm>
            <a:off x="6051104" y="19792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2882022" y="19910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409393" y="2404348"/>
            <a:ext cx="1715316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124709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429398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55E0A-2D98-4632-9E29-3978E8A72FED}"/>
              </a:ext>
            </a:extLst>
          </p:cNvPr>
          <p:cNvSpPr/>
          <p:nvPr/>
        </p:nvSpPr>
        <p:spPr>
          <a:xfrm>
            <a:off x="10485912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10496727" y="427966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377695" y="23593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11D74A-715A-4632-9251-3A40645BD708}"/>
              </a:ext>
            </a:extLst>
          </p:cNvPr>
          <p:cNvSpPr/>
          <p:nvPr/>
        </p:nvSpPr>
        <p:spPr>
          <a:xfrm>
            <a:off x="10934023" y="50131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5564485" y="31441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319393" y="23593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E8B56E-5E72-495D-A28F-CA7D58C32BA5}"/>
              </a:ext>
            </a:extLst>
          </p:cNvPr>
          <p:cNvSpPr/>
          <p:nvPr/>
        </p:nvSpPr>
        <p:spPr>
          <a:xfrm>
            <a:off x="8245511" y="31446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10485551" y="4111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10485912" y="43362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C83C290-C8B4-4891-B567-4B11B9382E79}"/>
              </a:ext>
            </a:extLst>
          </p:cNvPr>
          <p:cNvCxnSpPr>
            <a:cxnSpLocks/>
            <a:stCxn id="69" idx="2"/>
            <a:endCxn id="64" idx="1"/>
          </p:cNvCxnSpPr>
          <p:nvPr/>
        </p:nvCxnSpPr>
        <p:spPr>
          <a:xfrm rot="16200000" flipH="1">
            <a:off x="7474184" y="1369475"/>
            <a:ext cx="1147029" cy="4876427"/>
          </a:xfrm>
          <a:prstGeom prst="bentConnector2">
            <a:avLst/>
          </a:prstGeom>
          <a:ln w="31750">
            <a:solidFill>
              <a:schemeClr val="accent4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E059441-0F5B-445F-A339-4DE512264F58}"/>
              </a:ext>
            </a:extLst>
          </p:cNvPr>
          <p:cNvSpPr/>
          <p:nvPr/>
        </p:nvSpPr>
        <p:spPr>
          <a:xfrm>
            <a:off x="8688250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124">
            <a:extLst>
              <a:ext uri="{FF2B5EF4-FFF2-40B4-BE49-F238E27FC236}">
                <a16:creationId xmlns:a16="http://schemas.microsoft.com/office/drawing/2014/main" id="{748ACF13-51FE-44A1-B006-B587A7E6C14F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6097386" y="2404348"/>
            <a:ext cx="1715316" cy="0"/>
          </a:xfrm>
          <a:prstGeom prst="straightConnector1">
            <a:avLst/>
          </a:prstGeom>
          <a:ln w="31750">
            <a:solidFill>
              <a:schemeClr val="accent4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B51B8C7-F6A6-494F-BA74-A1264C98C70F}"/>
              </a:ext>
            </a:extLst>
          </p:cNvPr>
          <p:cNvSpPr/>
          <p:nvPr/>
        </p:nvSpPr>
        <p:spPr>
          <a:xfrm>
            <a:off x="7812702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6007386" y="23593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299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012063" y="4740844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Cancelled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85048" y="20108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6D35A3-5663-4E3E-83BE-E1CF0E731B64}"/>
              </a:ext>
            </a:extLst>
          </p:cNvPr>
          <p:cNvCxnSpPr>
            <a:cxnSpLocks/>
            <a:stCxn id="70" idx="3"/>
            <a:endCxn id="90" idx="1"/>
          </p:cNvCxnSpPr>
          <p:nvPr/>
        </p:nvCxnSpPr>
        <p:spPr>
          <a:xfrm>
            <a:off x="8781867" y="2404348"/>
            <a:ext cx="1704045" cy="0"/>
          </a:xfrm>
          <a:prstGeom prst="straightConnector1">
            <a:avLst/>
          </a:prstGeom>
          <a:ln w="31750">
            <a:solidFill>
              <a:schemeClr val="accent4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003173" y="282149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Completed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86981" y="393837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623439" y="28214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Reviewing</a:t>
            </a: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14685" y="2010863"/>
            <a:ext cx="792000" cy="792000"/>
          </a:xfrm>
          <a:prstGeom prst="rect">
            <a:avLst/>
          </a:prstGeom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1FD6A12-CB42-420F-B524-63DDDC7E02B4}"/>
              </a:ext>
            </a:extLst>
          </p:cNvPr>
          <p:cNvCxnSpPr>
            <a:cxnSpLocks/>
            <a:stCxn id="62" idx="2"/>
            <a:endCxn id="63" idx="1"/>
          </p:cNvCxnSpPr>
          <p:nvPr/>
        </p:nvCxnSpPr>
        <p:spPr>
          <a:xfrm rot="16200000" flipH="1">
            <a:off x="8927076" y="2598089"/>
            <a:ext cx="921910" cy="2195040"/>
          </a:xfrm>
          <a:prstGeom prst="bentConnector2">
            <a:avLst/>
          </a:prstGeom>
          <a:ln w="31750">
            <a:solidFill>
              <a:schemeClr val="accent4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7304490" y="28214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8597" y="20108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8802" y="2208863"/>
            <a:ext cx="396000" cy="396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368058" y="28214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530774" y="2010863"/>
            <a:ext cx="792000" cy="792000"/>
          </a:xfrm>
          <a:prstGeom prst="rect">
            <a:avLst/>
          </a:prstGeom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1467695" y="2404348"/>
            <a:ext cx="961703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2738CCB-F6F7-4C1F-937D-209DC018579E}"/>
              </a:ext>
            </a:extLst>
          </p:cNvPr>
          <p:cNvSpPr/>
          <p:nvPr/>
        </p:nvSpPr>
        <p:spPr>
          <a:xfrm>
            <a:off x="6051104" y="19792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2882022" y="19910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409393" y="2404348"/>
            <a:ext cx="1715316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124709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429398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55E0A-2D98-4632-9E29-3978E8A72FED}"/>
              </a:ext>
            </a:extLst>
          </p:cNvPr>
          <p:cNvSpPr/>
          <p:nvPr/>
        </p:nvSpPr>
        <p:spPr>
          <a:xfrm>
            <a:off x="10485912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10496727" y="427966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377695" y="23593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11D74A-715A-4632-9251-3A40645BD708}"/>
              </a:ext>
            </a:extLst>
          </p:cNvPr>
          <p:cNvSpPr/>
          <p:nvPr/>
        </p:nvSpPr>
        <p:spPr>
          <a:xfrm>
            <a:off x="10934023" y="50131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5564485" y="31441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319393" y="23593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E8B56E-5E72-495D-A28F-CA7D58C32BA5}"/>
              </a:ext>
            </a:extLst>
          </p:cNvPr>
          <p:cNvSpPr/>
          <p:nvPr/>
        </p:nvSpPr>
        <p:spPr>
          <a:xfrm>
            <a:off x="8245511" y="31446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10485551" y="4111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10485912" y="43362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C83C290-C8B4-4891-B567-4B11B9382E79}"/>
              </a:ext>
            </a:extLst>
          </p:cNvPr>
          <p:cNvCxnSpPr>
            <a:cxnSpLocks/>
            <a:stCxn id="69" idx="2"/>
            <a:endCxn id="64" idx="1"/>
          </p:cNvCxnSpPr>
          <p:nvPr/>
        </p:nvCxnSpPr>
        <p:spPr>
          <a:xfrm rot="16200000" flipH="1">
            <a:off x="7474184" y="1369475"/>
            <a:ext cx="1147029" cy="4876427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E059441-0F5B-445F-A339-4DE512264F58}"/>
              </a:ext>
            </a:extLst>
          </p:cNvPr>
          <p:cNvSpPr/>
          <p:nvPr/>
        </p:nvSpPr>
        <p:spPr>
          <a:xfrm>
            <a:off x="8688250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124">
            <a:extLst>
              <a:ext uri="{FF2B5EF4-FFF2-40B4-BE49-F238E27FC236}">
                <a16:creationId xmlns:a16="http://schemas.microsoft.com/office/drawing/2014/main" id="{748ACF13-51FE-44A1-B006-B587A7E6C14F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6097386" y="2404348"/>
            <a:ext cx="1715316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B51B8C7-F6A6-494F-BA74-A1264C98C70F}"/>
              </a:ext>
            </a:extLst>
          </p:cNvPr>
          <p:cNvSpPr/>
          <p:nvPr/>
        </p:nvSpPr>
        <p:spPr>
          <a:xfrm>
            <a:off x="7812702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6007386" y="23593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238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012063" y="4740844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Cancelled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85048" y="20108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6D35A3-5663-4E3E-83BE-E1CF0E731B64}"/>
              </a:ext>
            </a:extLst>
          </p:cNvPr>
          <p:cNvCxnSpPr>
            <a:cxnSpLocks/>
            <a:stCxn id="70" idx="3"/>
            <a:endCxn id="90" idx="1"/>
          </p:cNvCxnSpPr>
          <p:nvPr/>
        </p:nvCxnSpPr>
        <p:spPr>
          <a:xfrm>
            <a:off x="8781867" y="2404348"/>
            <a:ext cx="1704045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003173" y="282149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Completed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86981" y="393837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623439" y="28214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Reviewing</a:t>
            </a: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14685" y="2010863"/>
            <a:ext cx="792000" cy="792000"/>
          </a:xfrm>
          <a:prstGeom prst="rect">
            <a:avLst/>
          </a:prstGeom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1FD6A12-CB42-420F-B524-63DDDC7E02B4}"/>
              </a:ext>
            </a:extLst>
          </p:cNvPr>
          <p:cNvCxnSpPr>
            <a:cxnSpLocks/>
            <a:stCxn id="62" idx="2"/>
            <a:endCxn id="63" idx="1"/>
          </p:cNvCxnSpPr>
          <p:nvPr/>
        </p:nvCxnSpPr>
        <p:spPr>
          <a:xfrm rot="16200000" flipH="1">
            <a:off x="8927076" y="2598089"/>
            <a:ext cx="921910" cy="2195040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7304490" y="28214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8597" y="2010863"/>
            <a:ext cx="792000" cy="792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8802" y="2208863"/>
            <a:ext cx="396000" cy="396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368058" y="28214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530774" y="2010863"/>
            <a:ext cx="792000" cy="792000"/>
          </a:xfrm>
          <a:prstGeom prst="rect">
            <a:avLst/>
          </a:prstGeom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1467695" y="2404348"/>
            <a:ext cx="961703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2738CCB-F6F7-4C1F-937D-209DC018579E}"/>
              </a:ext>
            </a:extLst>
          </p:cNvPr>
          <p:cNvSpPr/>
          <p:nvPr/>
        </p:nvSpPr>
        <p:spPr>
          <a:xfrm>
            <a:off x="6051104" y="19792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2882022" y="19910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409393" y="2404348"/>
            <a:ext cx="1715316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124709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429398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55E0A-2D98-4632-9E29-3978E8A72FED}"/>
              </a:ext>
            </a:extLst>
          </p:cNvPr>
          <p:cNvSpPr/>
          <p:nvPr/>
        </p:nvSpPr>
        <p:spPr>
          <a:xfrm>
            <a:off x="10485912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10496727" y="427966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377695" y="23593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11D74A-715A-4632-9251-3A40645BD708}"/>
              </a:ext>
            </a:extLst>
          </p:cNvPr>
          <p:cNvSpPr/>
          <p:nvPr/>
        </p:nvSpPr>
        <p:spPr>
          <a:xfrm>
            <a:off x="10934023" y="50131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5564485" y="31441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319393" y="23593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E8B56E-5E72-495D-A28F-CA7D58C32BA5}"/>
              </a:ext>
            </a:extLst>
          </p:cNvPr>
          <p:cNvSpPr/>
          <p:nvPr/>
        </p:nvSpPr>
        <p:spPr>
          <a:xfrm>
            <a:off x="8245511" y="31446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10485551" y="4111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10485912" y="43362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C83C290-C8B4-4891-B567-4B11B9382E79}"/>
              </a:ext>
            </a:extLst>
          </p:cNvPr>
          <p:cNvCxnSpPr>
            <a:cxnSpLocks/>
            <a:stCxn id="69" idx="2"/>
            <a:endCxn id="64" idx="1"/>
          </p:cNvCxnSpPr>
          <p:nvPr/>
        </p:nvCxnSpPr>
        <p:spPr>
          <a:xfrm rot="16200000" flipH="1">
            <a:off x="7474184" y="1369475"/>
            <a:ext cx="1147029" cy="4876427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E059441-0F5B-445F-A339-4DE512264F58}"/>
              </a:ext>
            </a:extLst>
          </p:cNvPr>
          <p:cNvSpPr/>
          <p:nvPr/>
        </p:nvSpPr>
        <p:spPr>
          <a:xfrm>
            <a:off x="8688250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124">
            <a:extLst>
              <a:ext uri="{FF2B5EF4-FFF2-40B4-BE49-F238E27FC236}">
                <a16:creationId xmlns:a16="http://schemas.microsoft.com/office/drawing/2014/main" id="{748ACF13-51FE-44A1-B006-B587A7E6C14F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6097386" y="2404348"/>
            <a:ext cx="1715316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B51B8C7-F6A6-494F-BA74-A1264C98C70F}"/>
              </a:ext>
            </a:extLst>
          </p:cNvPr>
          <p:cNvSpPr/>
          <p:nvPr/>
        </p:nvSpPr>
        <p:spPr>
          <a:xfrm>
            <a:off x="7812702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6007386" y="23593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834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012063" y="4740844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Cancelled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85048" y="2010863"/>
            <a:ext cx="792000" cy="792000"/>
          </a:xfrm>
          <a:prstGeom prst="rect">
            <a:avLst/>
          </a:prstGeom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6D35A3-5663-4E3E-83BE-E1CF0E731B64}"/>
              </a:ext>
            </a:extLst>
          </p:cNvPr>
          <p:cNvCxnSpPr>
            <a:cxnSpLocks/>
            <a:stCxn id="70" idx="3"/>
            <a:endCxn id="90" idx="1"/>
          </p:cNvCxnSpPr>
          <p:nvPr/>
        </p:nvCxnSpPr>
        <p:spPr>
          <a:xfrm>
            <a:off x="8781867" y="2404348"/>
            <a:ext cx="1704045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003173" y="282149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Completed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86981" y="393837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623439" y="28214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Reviewing</a:t>
            </a: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14685" y="2010863"/>
            <a:ext cx="792000" cy="792000"/>
          </a:xfrm>
          <a:prstGeom prst="rect">
            <a:avLst/>
          </a:prstGeom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1FD6A12-CB42-420F-B524-63DDDC7E02B4}"/>
              </a:ext>
            </a:extLst>
          </p:cNvPr>
          <p:cNvCxnSpPr>
            <a:cxnSpLocks/>
            <a:stCxn id="62" idx="2"/>
            <a:endCxn id="63" idx="1"/>
          </p:cNvCxnSpPr>
          <p:nvPr/>
        </p:nvCxnSpPr>
        <p:spPr>
          <a:xfrm rot="16200000" flipH="1">
            <a:off x="8927076" y="2598089"/>
            <a:ext cx="921910" cy="2195040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7304490" y="28214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8597" y="2010863"/>
            <a:ext cx="792000" cy="792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8802" y="2208863"/>
            <a:ext cx="396000" cy="396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368058" y="28214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530774" y="2010863"/>
            <a:ext cx="792000" cy="792000"/>
          </a:xfrm>
          <a:prstGeom prst="rect">
            <a:avLst/>
          </a:prstGeom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1467695" y="2404348"/>
            <a:ext cx="961703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2738CCB-F6F7-4C1F-937D-209DC018579E}"/>
              </a:ext>
            </a:extLst>
          </p:cNvPr>
          <p:cNvSpPr/>
          <p:nvPr/>
        </p:nvSpPr>
        <p:spPr>
          <a:xfrm>
            <a:off x="6051104" y="19792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2882022" y="19910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409393" y="2404348"/>
            <a:ext cx="1715316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124709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429398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55E0A-2D98-4632-9E29-3978E8A72FED}"/>
              </a:ext>
            </a:extLst>
          </p:cNvPr>
          <p:cNvSpPr/>
          <p:nvPr/>
        </p:nvSpPr>
        <p:spPr>
          <a:xfrm>
            <a:off x="10485912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10496727" y="427966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377695" y="23593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11D74A-715A-4632-9251-3A40645BD708}"/>
              </a:ext>
            </a:extLst>
          </p:cNvPr>
          <p:cNvSpPr/>
          <p:nvPr/>
        </p:nvSpPr>
        <p:spPr>
          <a:xfrm>
            <a:off x="10934023" y="50131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5564485" y="31441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319393" y="23593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E8B56E-5E72-495D-A28F-CA7D58C32BA5}"/>
              </a:ext>
            </a:extLst>
          </p:cNvPr>
          <p:cNvSpPr/>
          <p:nvPr/>
        </p:nvSpPr>
        <p:spPr>
          <a:xfrm>
            <a:off x="8245511" y="31446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10485551" y="4111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10485912" y="43362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C83C290-C8B4-4891-B567-4B11B9382E79}"/>
              </a:ext>
            </a:extLst>
          </p:cNvPr>
          <p:cNvCxnSpPr>
            <a:cxnSpLocks/>
            <a:stCxn id="69" idx="2"/>
            <a:endCxn id="64" idx="1"/>
          </p:cNvCxnSpPr>
          <p:nvPr/>
        </p:nvCxnSpPr>
        <p:spPr>
          <a:xfrm rot="16200000" flipH="1">
            <a:off x="7474184" y="1369475"/>
            <a:ext cx="1147029" cy="4876427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E059441-0F5B-445F-A339-4DE512264F58}"/>
              </a:ext>
            </a:extLst>
          </p:cNvPr>
          <p:cNvSpPr/>
          <p:nvPr/>
        </p:nvSpPr>
        <p:spPr>
          <a:xfrm>
            <a:off x="8688250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124">
            <a:extLst>
              <a:ext uri="{FF2B5EF4-FFF2-40B4-BE49-F238E27FC236}">
                <a16:creationId xmlns:a16="http://schemas.microsoft.com/office/drawing/2014/main" id="{748ACF13-51FE-44A1-B006-B587A7E6C14F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6097386" y="2404348"/>
            <a:ext cx="1715316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B51B8C7-F6A6-494F-BA74-A1264C98C70F}"/>
              </a:ext>
            </a:extLst>
          </p:cNvPr>
          <p:cNvSpPr/>
          <p:nvPr/>
        </p:nvSpPr>
        <p:spPr>
          <a:xfrm>
            <a:off x="7812702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6007386" y="23593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357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86082</TotalTime>
  <Words>32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Segoe UI</vt:lpstr>
      <vt:lpstr>Segoe UI Semibold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Max Kuzkin</cp:lastModifiedBy>
  <cp:revision>10677</cp:revision>
  <cp:lastPrinted>2020-03-12T23:00:21Z</cp:lastPrinted>
  <dcterms:created xsi:type="dcterms:W3CDTF">2017-06-22T08:43:38Z</dcterms:created>
  <dcterms:modified xsi:type="dcterms:W3CDTF">2021-02-12T00:32:33Z</dcterms:modified>
</cp:coreProperties>
</file>