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08" r:id="rId2"/>
    <p:sldId id="3212" r:id="rId3"/>
    <p:sldId id="3222" r:id="rId4"/>
    <p:sldId id="3223" r:id="rId5"/>
    <p:sldId id="3224" r:id="rId6"/>
    <p:sldId id="3225" r:id="rId7"/>
    <p:sldId id="3226" r:id="rId8"/>
    <p:sldId id="3227" r:id="rId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12"/>
            <p14:sldId id="3222"/>
            <p14:sldId id="3223"/>
            <p14:sldId id="3224"/>
            <p14:sldId id="3225"/>
            <p14:sldId id="3226"/>
            <p14:sldId id="32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4" autoAdjust="0"/>
    <p:restoredTop sz="94432" autoAdjust="0"/>
  </p:normalViewPr>
  <p:slideViewPr>
    <p:cSldViewPr snapToGrid="0" snapToObjects="1">
      <p:cViewPr varScale="1">
        <p:scale>
          <a:sx n="91" d="100"/>
          <a:sy n="91" d="100"/>
        </p:scale>
        <p:origin x="45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2/11/2021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96E0-007C-43E6-89C8-F467CFCAA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122363"/>
            <a:ext cx="11064240" cy="2387600"/>
          </a:xfrm>
        </p:spPr>
        <p:txBody>
          <a:bodyPr lIns="0" tIns="0" rIns="0" bIns="0"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774A4-2D21-4EF7-8DA3-F7F6327C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3602038"/>
            <a:ext cx="11064240" cy="1655762"/>
          </a:xfrm>
        </p:spPr>
        <p:txBody>
          <a:bodyPr lIns="0" tIns="0" rIns="0" bIns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49BFD020-42D4-47C7-B195-778C970A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3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F2A-F4D5-4F4C-8728-45ABA216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23827"/>
            <a:ext cx="11906250" cy="49847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D9D3-82A5-4AA1-9F33-E692535F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850900"/>
            <a:ext cx="11906250" cy="575461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E999004-A2D2-4DCF-AEE3-06E3B9A1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8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F2A-F4D5-4F4C-8728-45ABA216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23827"/>
            <a:ext cx="11906250" cy="19326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D9D3-82A5-4AA1-9F33-E692535F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2172467"/>
            <a:ext cx="11906250" cy="4433048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E999004-A2D2-4DCF-AEE3-06E3B9A1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6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DCED20D-1010-4371-8D20-A6F2C670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2006600"/>
            <a:ext cx="11906250" cy="153670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A82877-737D-4809-9CAE-574DCF01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3689351"/>
            <a:ext cx="11906250" cy="116839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06B86F5-508F-4095-AF13-66507FAD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5965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5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F2A-F4D5-4F4C-8728-45ABA216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23827"/>
            <a:ext cx="11906250" cy="51117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3BA32C8-1B01-4ACF-A50A-EC8B5116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75B275E-BD28-46F9-8E37-DC962AE7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7"/>
          <p:cNvSpPr/>
          <p:nvPr/>
        </p:nvSpPr>
        <p:spPr>
          <a:xfrm>
            <a:off x="0" y="6176962"/>
            <a:ext cx="12192000" cy="681038"/>
          </a:xfrm>
          <a:prstGeom prst="rect">
            <a:avLst/>
          </a:prstGeom>
          <a:solidFill>
            <a:srgbClr val="F8F9F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7" name="Picture 12" descr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998" y="6355441"/>
            <a:ext cx="1092563" cy="267909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8200" y="5520428"/>
            <a:ext cx="10515601" cy="5067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SzTx/>
              <a:buFontTx/>
              <a:buNone/>
              <a:defRPr sz="1400">
                <a:solidFill>
                  <a:srgbClr val="474859"/>
                </a:solidFill>
              </a:defRPr>
            </a:lvl1pPr>
            <a:lvl2pPr marL="0" indent="457200">
              <a:buSzTx/>
              <a:buFontTx/>
              <a:buNone/>
              <a:defRPr sz="1400">
                <a:solidFill>
                  <a:srgbClr val="474859"/>
                </a:solidFill>
              </a:defRPr>
            </a:lvl2pPr>
            <a:lvl3pPr marL="0" indent="914400">
              <a:buSzTx/>
              <a:buFontTx/>
              <a:buNone/>
              <a:defRPr sz="1400">
                <a:solidFill>
                  <a:srgbClr val="474859"/>
                </a:solidFill>
              </a:defRPr>
            </a:lvl3pPr>
            <a:lvl4pPr marL="0" indent="1371600">
              <a:buSzTx/>
              <a:buFontTx/>
              <a:buNone/>
              <a:defRPr sz="1400">
                <a:solidFill>
                  <a:srgbClr val="474859"/>
                </a:solidFill>
              </a:defRPr>
            </a:lvl4pPr>
            <a:lvl5pPr marL="0" indent="1828800">
              <a:buSzTx/>
              <a:buFontTx/>
              <a:buNone/>
              <a:defRPr sz="1400">
                <a:solidFill>
                  <a:srgbClr val="474859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9" name="Picture Placeholder 4"/>
          <p:cNvSpPr>
            <a:spLocks noGrp="1"/>
          </p:cNvSpPr>
          <p:nvPr>
            <p:ph type="pic" idx="13"/>
          </p:nvPr>
        </p:nvSpPr>
        <p:spPr>
          <a:xfrm>
            <a:off x="838200" y="425167"/>
            <a:ext cx="10515601" cy="4973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12505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5" r:id="rId3"/>
    <p:sldLayoutId id="2147483762" r:id="rId4"/>
    <p:sldLayoutId id="2147483746" r:id="rId5"/>
    <p:sldLayoutId id="2147483764" r:id="rId6"/>
    <p:sldLayoutId id="2147483771" r:id="rId7"/>
    <p:sldLayoutId id="2147483769" r:id="rId8"/>
    <p:sldLayoutId id="2147483770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Subscriptions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Fulfillment Request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413" y="248882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79524" y="52200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9968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9027422" y="2880373"/>
            <a:ext cx="1458490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253287" y="3300538"/>
            <a:ext cx="144987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862386" y="33005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38786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132" idx="1"/>
            <a:endCxn id="111" idx="1"/>
          </p:cNvCxnSpPr>
          <p:nvPr/>
        </p:nvCxnSpPr>
        <p:spPr>
          <a:xfrm rot="16200000" flipH="1">
            <a:off x="8985649" y="3292823"/>
            <a:ext cx="1145739" cy="187641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2868164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3645056" y="521626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397770" y="329863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5077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904991A-F660-4F1A-8D9D-68EA9E81358B}"/>
              </a:ext>
            </a:extLst>
          </p:cNvPr>
          <p:cNvCxnSpPr>
            <a:cxnSpLocks/>
            <a:stCxn id="140" idx="3"/>
            <a:endCxn id="115" idx="0"/>
          </p:cNvCxnSpPr>
          <p:nvPr/>
        </p:nvCxnSpPr>
        <p:spPr>
          <a:xfrm rot="5400000" flipH="1" flipV="1">
            <a:off x="3575806" y="-56733"/>
            <a:ext cx="5080" cy="5035515"/>
          </a:xfrm>
          <a:prstGeom prst="bentConnector3">
            <a:avLst>
              <a:gd name="adj1" fmla="val 2680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7D50006-0C3A-482A-90B3-78319438C727}"/>
              </a:ext>
            </a:extLst>
          </p:cNvPr>
          <p:cNvCxnSpPr>
            <a:cxnSpLocks/>
            <a:stCxn id="139" idx="3"/>
            <a:endCxn id="123" idx="3"/>
          </p:cNvCxnSpPr>
          <p:nvPr/>
        </p:nvCxnSpPr>
        <p:spPr>
          <a:xfrm rot="16200000" flipH="1">
            <a:off x="4747634" y="-1403899"/>
            <a:ext cx="5634" cy="7740559"/>
          </a:xfrm>
          <a:prstGeom prst="bentConnector3">
            <a:avLst>
              <a:gd name="adj1" fmla="val -33812567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16A6045-0A4A-42C1-9CCE-4B6B3EA4D0CB}"/>
              </a:ext>
            </a:extLst>
          </p:cNvPr>
          <p:cNvCxnSpPr>
            <a:cxnSpLocks/>
            <a:stCxn id="106" idx="3"/>
            <a:endCxn id="69" idx="2"/>
          </p:cNvCxnSpPr>
          <p:nvPr/>
        </p:nvCxnSpPr>
        <p:spPr>
          <a:xfrm flipV="1">
            <a:off x="5120465" y="3658163"/>
            <a:ext cx="976700" cy="96315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2E495528-CEC9-4FC0-9DF6-FE7E8FC6129F}"/>
              </a:ext>
            </a:extLst>
          </p:cNvPr>
          <p:cNvCxnSpPr>
            <a:cxnSpLocks/>
            <a:stCxn id="76" idx="3"/>
            <a:endCxn id="131" idx="1"/>
          </p:cNvCxnSpPr>
          <p:nvPr/>
        </p:nvCxnSpPr>
        <p:spPr>
          <a:xfrm flipV="1">
            <a:off x="5120465" y="3658163"/>
            <a:ext cx="3319428" cy="114357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684915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329863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615" y="24869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885543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4F8B48A-E0A1-4608-B876-E4E4651BF043}"/>
              </a:ext>
            </a:extLst>
          </p:cNvPr>
          <p:cNvCxnSpPr>
            <a:cxnSpLocks/>
            <a:stCxn id="72" idx="2"/>
            <a:endCxn id="65" idx="2"/>
          </p:cNvCxnSpPr>
          <p:nvPr/>
        </p:nvCxnSpPr>
        <p:spPr>
          <a:xfrm rot="16200000" flipH="1">
            <a:off x="5988810" y="592127"/>
            <a:ext cx="1926083" cy="8054344"/>
          </a:xfrm>
          <a:prstGeom prst="bentConnector3">
            <a:avLst>
              <a:gd name="adj1" fmla="val 137531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38061E6-FDF5-4089-9A68-2FD777AA48F5}"/>
              </a:ext>
            </a:extLst>
          </p:cNvPr>
          <p:cNvCxnSpPr>
            <a:cxnSpLocks/>
            <a:stCxn id="138" idx="3"/>
            <a:endCxn id="102" idx="0"/>
          </p:cNvCxnSpPr>
          <p:nvPr/>
        </p:nvCxnSpPr>
        <p:spPr>
          <a:xfrm>
            <a:off x="3409393" y="3058541"/>
            <a:ext cx="1221684" cy="135906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245848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9FA23857-25DE-4754-BAF3-6119D63654E5}"/>
              </a:ext>
            </a:extLst>
          </p:cNvPr>
          <p:cNvCxnSpPr>
            <a:cxnSpLocks/>
            <a:stCxn id="122" idx="0"/>
            <a:endCxn id="85" idx="3"/>
          </p:cNvCxnSpPr>
          <p:nvPr/>
        </p:nvCxnSpPr>
        <p:spPr>
          <a:xfrm rot="5400000" flipH="1" flipV="1">
            <a:off x="5683146" y="-286928"/>
            <a:ext cx="1044" cy="5513292"/>
          </a:xfrm>
          <a:prstGeom prst="bentConnector3">
            <a:avLst>
              <a:gd name="adj1" fmla="val 78809195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24702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878124"/>
            <a:ext cx="2195376" cy="87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05A6234-ED79-4F75-85E8-BE6E3F665856}"/>
              </a:ext>
            </a:extLst>
          </p:cNvPr>
          <p:cNvCxnSpPr>
            <a:cxnSpLocks/>
            <a:stCxn id="136" idx="1"/>
            <a:endCxn id="134" idx="3"/>
          </p:cNvCxnSpPr>
          <p:nvPr/>
        </p:nvCxnSpPr>
        <p:spPr>
          <a:xfrm flipH="1">
            <a:off x="6585541" y="3048581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2832023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2" name="Picture 31" descr="Shape, circle&#10;&#10;Description automatically generated">
            <a:extLst>
              <a:ext uri="{FF2B5EF4-FFF2-40B4-BE49-F238E27FC236}">
                <a16:creationId xmlns:a16="http://schemas.microsoft.com/office/drawing/2014/main" id="{9B16EA7C-5B6D-4C59-9C9F-26581351728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9991" y="3687285"/>
            <a:ext cx="201468" cy="198564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7E7C5C-04F6-4F94-A5A2-EE863A82FA55}"/>
              </a:ext>
            </a:extLst>
          </p:cNvPr>
          <p:cNvSpPr/>
          <p:nvPr/>
        </p:nvSpPr>
        <p:spPr>
          <a:xfrm>
            <a:off x="3401139" y="3689530"/>
            <a:ext cx="471359" cy="203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Garbage</a:t>
            </a:r>
          </a:p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83857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8DC9A0-2834-4B53-BF7A-93ACAA0B7107}"/>
              </a:ext>
            </a:extLst>
          </p:cNvPr>
          <p:cNvSpPr/>
          <p:nvPr/>
        </p:nvSpPr>
        <p:spPr>
          <a:xfrm>
            <a:off x="8933805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7589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8405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8129" y="32089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4923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2165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B35E81-1DAD-44ED-B38B-8C7BEF22F9B4}"/>
              </a:ext>
            </a:extLst>
          </p:cNvPr>
          <p:cNvSpPr/>
          <p:nvPr/>
        </p:nvSpPr>
        <p:spPr>
          <a:xfrm>
            <a:off x="2879679" y="35662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528A82-AF11-4977-8AF2-0D0C6D5632F0}"/>
              </a:ext>
            </a:extLst>
          </p:cNvPr>
          <p:cNvCxnSpPr>
            <a:cxnSpLocks/>
            <a:stCxn id="126" idx="2"/>
            <a:endCxn id="75" idx="1"/>
          </p:cNvCxnSpPr>
          <p:nvPr/>
        </p:nvCxnSpPr>
        <p:spPr>
          <a:xfrm rot="16200000" flipH="1">
            <a:off x="1809550" y="2462545"/>
            <a:ext cx="1501498" cy="317434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3966FBF-4C7A-4FB7-9F8B-06631B1DDFE2}"/>
              </a:ext>
            </a:extLst>
          </p:cNvPr>
          <p:cNvSpPr/>
          <p:nvPr/>
        </p:nvSpPr>
        <p:spPr>
          <a:xfrm>
            <a:off x="4147470" y="4755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188BFA-E6F7-4893-B572-4E174579D743}"/>
              </a:ext>
            </a:extLst>
          </p:cNvPr>
          <p:cNvSpPr/>
          <p:nvPr/>
        </p:nvSpPr>
        <p:spPr>
          <a:xfrm>
            <a:off x="5030465" y="4576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DF6BD6-3583-49CE-A727-CF3D009EC7E1}"/>
              </a:ext>
            </a:extLst>
          </p:cNvPr>
          <p:cNvSpPr/>
          <p:nvPr/>
        </p:nvSpPr>
        <p:spPr>
          <a:xfrm>
            <a:off x="5030465" y="47567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D40B2F-BCC9-43DC-8294-9E19713228F4}"/>
              </a:ext>
            </a:extLst>
          </p:cNvPr>
          <p:cNvSpPr/>
          <p:nvPr/>
        </p:nvSpPr>
        <p:spPr>
          <a:xfrm rot="16200000">
            <a:off x="8395314" y="24691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61B16EB-AEB3-4998-AA0A-F7740F9DCA96}"/>
              </a:ext>
            </a:extLst>
          </p:cNvPr>
          <p:cNvSpPr/>
          <p:nvPr/>
        </p:nvSpPr>
        <p:spPr>
          <a:xfrm rot="16200000">
            <a:off x="8575731" y="2469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527855-15DC-4E8C-80C6-5025B1D60447}"/>
              </a:ext>
            </a:extLst>
          </p:cNvPr>
          <p:cNvSpPr/>
          <p:nvPr/>
        </p:nvSpPr>
        <p:spPr>
          <a:xfrm rot="16200000">
            <a:off x="8394893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40880B-D107-4BC0-A403-A12782840740}"/>
              </a:ext>
            </a:extLst>
          </p:cNvPr>
          <p:cNvSpPr/>
          <p:nvPr/>
        </p:nvSpPr>
        <p:spPr>
          <a:xfrm rot="16200000">
            <a:off x="8575310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FD5B50-AFE7-4A53-8B6C-676B5BD2CA08}"/>
              </a:ext>
            </a:extLst>
          </p:cNvPr>
          <p:cNvSpPr/>
          <p:nvPr/>
        </p:nvSpPr>
        <p:spPr>
          <a:xfrm>
            <a:off x="6495541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040325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D60960-5298-406C-8EAE-43D382077D73}"/>
              </a:ext>
            </a:extLst>
          </p:cNvPr>
          <p:cNvSpPr/>
          <p:nvPr/>
        </p:nvSpPr>
        <p:spPr>
          <a:xfrm>
            <a:off x="8040325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8331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2A870C4-5D1A-47C3-B615-C895ADDF6DFF}"/>
              </a:ext>
            </a:extLst>
          </p:cNvPr>
          <p:cNvSpPr/>
          <p:nvPr/>
        </p:nvSpPr>
        <p:spPr>
          <a:xfrm>
            <a:off x="3319393" y="30135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4D4F30-6108-4EF5-8585-0212ADF7D5DD}"/>
              </a:ext>
            </a:extLst>
          </p:cNvPr>
          <p:cNvSpPr/>
          <p:nvPr/>
        </p:nvSpPr>
        <p:spPr>
          <a:xfrm rot="16200000">
            <a:off x="835172" y="24635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AB66182-981B-4A80-88FE-98C643F27139}"/>
              </a:ext>
            </a:extLst>
          </p:cNvPr>
          <p:cNvSpPr/>
          <p:nvPr/>
        </p:nvSpPr>
        <p:spPr>
          <a:xfrm rot="16200000">
            <a:off x="1015589" y="2463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5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413" y="248882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79524" y="52200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9968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9027422" y="2880373"/>
            <a:ext cx="1458490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253287" y="3300538"/>
            <a:ext cx="144987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862386" y="33005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786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132" idx="1"/>
            <a:endCxn id="111" idx="1"/>
          </p:cNvCxnSpPr>
          <p:nvPr/>
        </p:nvCxnSpPr>
        <p:spPr>
          <a:xfrm rot="16200000" flipH="1">
            <a:off x="8985649" y="3292823"/>
            <a:ext cx="1145739" cy="187641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2868164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3645056" y="521626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397770" y="329863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5077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904991A-F660-4F1A-8D9D-68EA9E81358B}"/>
              </a:ext>
            </a:extLst>
          </p:cNvPr>
          <p:cNvCxnSpPr>
            <a:cxnSpLocks/>
            <a:stCxn id="140" idx="3"/>
            <a:endCxn id="115" idx="0"/>
          </p:cNvCxnSpPr>
          <p:nvPr/>
        </p:nvCxnSpPr>
        <p:spPr>
          <a:xfrm rot="5400000" flipH="1" flipV="1">
            <a:off x="3575806" y="-56733"/>
            <a:ext cx="5080" cy="5035515"/>
          </a:xfrm>
          <a:prstGeom prst="bentConnector3">
            <a:avLst>
              <a:gd name="adj1" fmla="val 2680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7D50006-0C3A-482A-90B3-78319438C727}"/>
              </a:ext>
            </a:extLst>
          </p:cNvPr>
          <p:cNvCxnSpPr>
            <a:cxnSpLocks/>
            <a:stCxn id="139" idx="3"/>
            <a:endCxn id="123" idx="3"/>
          </p:cNvCxnSpPr>
          <p:nvPr/>
        </p:nvCxnSpPr>
        <p:spPr>
          <a:xfrm rot="16200000" flipH="1">
            <a:off x="4747634" y="-1403899"/>
            <a:ext cx="5634" cy="7740559"/>
          </a:xfrm>
          <a:prstGeom prst="bentConnector3">
            <a:avLst>
              <a:gd name="adj1" fmla="val -33812567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16A6045-0A4A-42C1-9CCE-4B6B3EA4D0CB}"/>
              </a:ext>
            </a:extLst>
          </p:cNvPr>
          <p:cNvCxnSpPr>
            <a:cxnSpLocks/>
            <a:stCxn id="106" idx="3"/>
            <a:endCxn id="69" idx="2"/>
          </p:cNvCxnSpPr>
          <p:nvPr/>
        </p:nvCxnSpPr>
        <p:spPr>
          <a:xfrm flipV="1">
            <a:off x="5120465" y="3658163"/>
            <a:ext cx="976700" cy="96315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2E495528-CEC9-4FC0-9DF6-FE7E8FC6129F}"/>
              </a:ext>
            </a:extLst>
          </p:cNvPr>
          <p:cNvCxnSpPr>
            <a:cxnSpLocks/>
            <a:stCxn id="76" idx="3"/>
            <a:endCxn id="131" idx="1"/>
          </p:cNvCxnSpPr>
          <p:nvPr/>
        </p:nvCxnSpPr>
        <p:spPr>
          <a:xfrm flipV="1">
            <a:off x="5120465" y="3658163"/>
            <a:ext cx="3319428" cy="114357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684915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329863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615" y="24869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885543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4F8B48A-E0A1-4608-B876-E4E4651BF043}"/>
              </a:ext>
            </a:extLst>
          </p:cNvPr>
          <p:cNvCxnSpPr>
            <a:cxnSpLocks/>
            <a:stCxn id="72" idx="2"/>
            <a:endCxn id="65" idx="2"/>
          </p:cNvCxnSpPr>
          <p:nvPr/>
        </p:nvCxnSpPr>
        <p:spPr>
          <a:xfrm rot="16200000" flipH="1">
            <a:off x="5988810" y="592127"/>
            <a:ext cx="1926083" cy="8054344"/>
          </a:xfrm>
          <a:prstGeom prst="bentConnector3">
            <a:avLst>
              <a:gd name="adj1" fmla="val 137531"/>
            </a:avLst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38061E6-FDF5-4089-9A68-2FD777AA48F5}"/>
              </a:ext>
            </a:extLst>
          </p:cNvPr>
          <p:cNvCxnSpPr>
            <a:cxnSpLocks/>
            <a:stCxn id="138" idx="3"/>
            <a:endCxn id="102" idx="0"/>
          </p:cNvCxnSpPr>
          <p:nvPr/>
        </p:nvCxnSpPr>
        <p:spPr>
          <a:xfrm>
            <a:off x="3409393" y="3058541"/>
            <a:ext cx="1221684" cy="1359064"/>
          </a:xfrm>
          <a:prstGeom prst="bentConnector2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245848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9FA23857-25DE-4754-BAF3-6119D63654E5}"/>
              </a:ext>
            </a:extLst>
          </p:cNvPr>
          <p:cNvCxnSpPr>
            <a:cxnSpLocks/>
            <a:stCxn id="122" idx="0"/>
            <a:endCxn id="85" idx="3"/>
          </p:cNvCxnSpPr>
          <p:nvPr/>
        </p:nvCxnSpPr>
        <p:spPr>
          <a:xfrm rot="5400000" flipH="1" flipV="1">
            <a:off x="5683146" y="-286928"/>
            <a:ext cx="1044" cy="5513292"/>
          </a:xfrm>
          <a:prstGeom prst="bentConnector3">
            <a:avLst>
              <a:gd name="adj1" fmla="val 78809195"/>
            </a:avLst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24702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878124"/>
            <a:ext cx="2195376" cy="871"/>
          </a:xfrm>
          <a:prstGeom prst="straightConnector1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05A6234-ED79-4F75-85E8-BE6E3F665856}"/>
              </a:ext>
            </a:extLst>
          </p:cNvPr>
          <p:cNvCxnSpPr>
            <a:cxnSpLocks/>
            <a:stCxn id="136" idx="1"/>
            <a:endCxn id="134" idx="3"/>
          </p:cNvCxnSpPr>
          <p:nvPr/>
        </p:nvCxnSpPr>
        <p:spPr>
          <a:xfrm flipH="1">
            <a:off x="6585541" y="3048581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2832023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83857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8DC9A0-2834-4B53-BF7A-93ACAA0B7107}"/>
              </a:ext>
            </a:extLst>
          </p:cNvPr>
          <p:cNvSpPr/>
          <p:nvPr/>
        </p:nvSpPr>
        <p:spPr>
          <a:xfrm>
            <a:off x="8933805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7589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8405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8129" y="32089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4923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2165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B35E81-1DAD-44ED-B38B-8C7BEF22F9B4}"/>
              </a:ext>
            </a:extLst>
          </p:cNvPr>
          <p:cNvSpPr/>
          <p:nvPr/>
        </p:nvSpPr>
        <p:spPr>
          <a:xfrm>
            <a:off x="2879679" y="35662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528A82-AF11-4977-8AF2-0D0C6D5632F0}"/>
              </a:ext>
            </a:extLst>
          </p:cNvPr>
          <p:cNvCxnSpPr>
            <a:cxnSpLocks/>
            <a:stCxn id="126" idx="2"/>
            <a:endCxn id="75" idx="1"/>
          </p:cNvCxnSpPr>
          <p:nvPr/>
        </p:nvCxnSpPr>
        <p:spPr>
          <a:xfrm rot="16200000" flipH="1">
            <a:off x="1809550" y="2462545"/>
            <a:ext cx="1501498" cy="317434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3966FBF-4C7A-4FB7-9F8B-06631B1DDFE2}"/>
              </a:ext>
            </a:extLst>
          </p:cNvPr>
          <p:cNvSpPr/>
          <p:nvPr/>
        </p:nvSpPr>
        <p:spPr>
          <a:xfrm>
            <a:off x="4147470" y="4755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188BFA-E6F7-4893-B572-4E174579D743}"/>
              </a:ext>
            </a:extLst>
          </p:cNvPr>
          <p:cNvSpPr/>
          <p:nvPr/>
        </p:nvSpPr>
        <p:spPr>
          <a:xfrm>
            <a:off x="5030465" y="4576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DF6BD6-3583-49CE-A727-CF3D009EC7E1}"/>
              </a:ext>
            </a:extLst>
          </p:cNvPr>
          <p:cNvSpPr/>
          <p:nvPr/>
        </p:nvSpPr>
        <p:spPr>
          <a:xfrm>
            <a:off x="5030465" y="47567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D40B2F-BCC9-43DC-8294-9E19713228F4}"/>
              </a:ext>
            </a:extLst>
          </p:cNvPr>
          <p:cNvSpPr/>
          <p:nvPr/>
        </p:nvSpPr>
        <p:spPr>
          <a:xfrm rot="16200000">
            <a:off x="8395314" y="24691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61B16EB-AEB3-4998-AA0A-F7740F9DCA96}"/>
              </a:ext>
            </a:extLst>
          </p:cNvPr>
          <p:cNvSpPr/>
          <p:nvPr/>
        </p:nvSpPr>
        <p:spPr>
          <a:xfrm rot="16200000">
            <a:off x="8575731" y="2469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527855-15DC-4E8C-80C6-5025B1D60447}"/>
              </a:ext>
            </a:extLst>
          </p:cNvPr>
          <p:cNvSpPr/>
          <p:nvPr/>
        </p:nvSpPr>
        <p:spPr>
          <a:xfrm rot="16200000">
            <a:off x="8394893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40880B-D107-4BC0-A403-A12782840740}"/>
              </a:ext>
            </a:extLst>
          </p:cNvPr>
          <p:cNvSpPr/>
          <p:nvPr/>
        </p:nvSpPr>
        <p:spPr>
          <a:xfrm rot="16200000">
            <a:off x="8575310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FD5B50-AFE7-4A53-8B6C-676B5BD2CA08}"/>
              </a:ext>
            </a:extLst>
          </p:cNvPr>
          <p:cNvSpPr/>
          <p:nvPr/>
        </p:nvSpPr>
        <p:spPr>
          <a:xfrm>
            <a:off x="6495541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040325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D60960-5298-406C-8EAE-43D382077D73}"/>
              </a:ext>
            </a:extLst>
          </p:cNvPr>
          <p:cNvSpPr/>
          <p:nvPr/>
        </p:nvSpPr>
        <p:spPr>
          <a:xfrm>
            <a:off x="8040325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8331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2A870C4-5D1A-47C3-B615-C895ADDF6DFF}"/>
              </a:ext>
            </a:extLst>
          </p:cNvPr>
          <p:cNvSpPr/>
          <p:nvPr/>
        </p:nvSpPr>
        <p:spPr>
          <a:xfrm>
            <a:off x="3319393" y="30135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4D4F30-6108-4EF5-8585-0212ADF7D5DD}"/>
              </a:ext>
            </a:extLst>
          </p:cNvPr>
          <p:cNvSpPr/>
          <p:nvPr/>
        </p:nvSpPr>
        <p:spPr>
          <a:xfrm rot="16200000">
            <a:off x="835172" y="24635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AB66182-981B-4A80-88FE-98C643F27139}"/>
              </a:ext>
            </a:extLst>
          </p:cNvPr>
          <p:cNvSpPr/>
          <p:nvPr/>
        </p:nvSpPr>
        <p:spPr>
          <a:xfrm rot="16200000">
            <a:off x="1015589" y="2463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0" name="Picture 59" descr="Shape, circle&#10;&#10;Description automatically generated">
            <a:extLst>
              <a:ext uri="{FF2B5EF4-FFF2-40B4-BE49-F238E27FC236}">
                <a16:creationId xmlns:a16="http://schemas.microsoft.com/office/drawing/2014/main" id="{019368D4-05C6-42E5-92C9-011DE10686C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9991" y="3687285"/>
            <a:ext cx="201468" cy="198564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9F2CBA6-93AA-4322-9A94-0B85EC3998FA}"/>
              </a:ext>
            </a:extLst>
          </p:cNvPr>
          <p:cNvSpPr/>
          <p:nvPr/>
        </p:nvSpPr>
        <p:spPr>
          <a:xfrm>
            <a:off x="3401139" y="3689530"/>
            <a:ext cx="471359" cy="203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Garbage</a:t>
            </a:r>
          </a:p>
          <a:p>
            <a:r>
              <a:rPr lang="en-US" sz="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1663231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413" y="248882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79524" y="52200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9968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9027422" y="2880373"/>
            <a:ext cx="1458490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253287" y="3300538"/>
            <a:ext cx="144987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862386" y="33005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786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132" idx="1"/>
            <a:endCxn id="111" idx="1"/>
          </p:cNvCxnSpPr>
          <p:nvPr/>
        </p:nvCxnSpPr>
        <p:spPr>
          <a:xfrm rot="16200000" flipH="1">
            <a:off x="8985649" y="3292823"/>
            <a:ext cx="1145739" cy="187641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2868164"/>
            <a:ext cx="1454784" cy="0"/>
          </a:xfrm>
          <a:prstGeom prst="straightConnector1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3645056" y="521626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397770" y="329863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5077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904991A-F660-4F1A-8D9D-68EA9E81358B}"/>
              </a:ext>
            </a:extLst>
          </p:cNvPr>
          <p:cNvCxnSpPr>
            <a:cxnSpLocks/>
            <a:stCxn id="140" idx="3"/>
            <a:endCxn id="115" idx="0"/>
          </p:cNvCxnSpPr>
          <p:nvPr/>
        </p:nvCxnSpPr>
        <p:spPr>
          <a:xfrm rot="5400000" flipH="1" flipV="1">
            <a:off x="3575806" y="-56733"/>
            <a:ext cx="5080" cy="5035515"/>
          </a:xfrm>
          <a:prstGeom prst="bentConnector3">
            <a:avLst>
              <a:gd name="adj1" fmla="val 2680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7D50006-0C3A-482A-90B3-78319438C727}"/>
              </a:ext>
            </a:extLst>
          </p:cNvPr>
          <p:cNvCxnSpPr>
            <a:cxnSpLocks/>
            <a:stCxn id="139" idx="3"/>
            <a:endCxn id="123" idx="3"/>
          </p:cNvCxnSpPr>
          <p:nvPr/>
        </p:nvCxnSpPr>
        <p:spPr>
          <a:xfrm rot="16200000" flipH="1">
            <a:off x="4747634" y="-1403899"/>
            <a:ext cx="5634" cy="7740559"/>
          </a:xfrm>
          <a:prstGeom prst="bentConnector3">
            <a:avLst>
              <a:gd name="adj1" fmla="val -33812567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16A6045-0A4A-42C1-9CCE-4B6B3EA4D0CB}"/>
              </a:ext>
            </a:extLst>
          </p:cNvPr>
          <p:cNvCxnSpPr>
            <a:cxnSpLocks/>
            <a:stCxn id="106" idx="3"/>
            <a:endCxn id="69" idx="2"/>
          </p:cNvCxnSpPr>
          <p:nvPr/>
        </p:nvCxnSpPr>
        <p:spPr>
          <a:xfrm flipV="1">
            <a:off x="5120465" y="3658163"/>
            <a:ext cx="976700" cy="96315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2E495528-CEC9-4FC0-9DF6-FE7E8FC6129F}"/>
              </a:ext>
            </a:extLst>
          </p:cNvPr>
          <p:cNvCxnSpPr>
            <a:cxnSpLocks/>
            <a:stCxn id="76" idx="3"/>
            <a:endCxn id="131" idx="1"/>
          </p:cNvCxnSpPr>
          <p:nvPr/>
        </p:nvCxnSpPr>
        <p:spPr>
          <a:xfrm flipV="1">
            <a:off x="5120465" y="3658163"/>
            <a:ext cx="3319428" cy="114357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684915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329863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615" y="24869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885543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4F8B48A-E0A1-4608-B876-E4E4651BF043}"/>
              </a:ext>
            </a:extLst>
          </p:cNvPr>
          <p:cNvCxnSpPr>
            <a:cxnSpLocks/>
            <a:stCxn id="72" idx="2"/>
            <a:endCxn id="65" idx="2"/>
          </p:cNvCxnSpPr>
          <p:nvPr/>
        </p:nvCxnSpPr>
        <p:spPr>
          <a:xfrm rot="16200000" flipH="1">
            <a:off x="5988810" y="592127"/>
            <a:ext cx="1926083" cy="8054344"/>
          </a:xfrm>
          <a:prstGeom prst="bentConnector3">
            <a:avLst>
              <a:gd name="adj1" fmla="val 137531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38061E6-FDF5-4089-9A68-2FD777AA48F5}"/>
              </a:ext>
            </a:extLst>
          </p:cNvPr>
          <p:cNvCxnSpPr>
            <a:cxnSpLocks/>
            <a:stCxn id="138" idx="3"/>
            <a:endCxn id="102" idx="0"/>
          </p:cNvCxnSpPr>
          <p:nvPr/>
        </p:nvCxnSpPr>
        <p:spPr>
          <a:xfrm>
            <a:off x="3409393" y="3058541"/>
            <a:ext cx="1221684" cy="135906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245848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9FA23857-25DE-4754-BAF3-6119D63654E5}"/>
              </a:ext>
            </a:extLst>
          </p:cNvPr>
          <p:cNvCxnSpPr>
            <a:cxnSpLocks/>
            <a:stCxn id="122" idx="0"/>
            <a:endCxn id="85" idx="3"/>
          </p:cNvCxnSpPr>
          <p:nvPr/>
        </p:nvCxnSpPr>
        <p:spPr>
          <a:xfrm rot="5400000" flipH="1" flipV="1">
            <a:off x="5683146" y="-286928"/>
            <a:ext cx="1044" cy="5513292"/>
          </a:xfrm>
          <a:prstGeom prst="bentConnector3">
            <a:avLst>
              <a:gd name="adj1" fmla="val 78809195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24702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878124"/>
            <a:ext cx="2195376" cy="87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05A6234-ED79-4F75-85E8-BE6E3F665856}"/>
              </a:ext>
            </a:extLst>
          </p:cNvPr>
          <p:cNvCxnSpPr>
            <a:cxnSpLocks/>
            <a:stCxn id="136" idx="1"/>
            <a:endCxn id="134" idx="3"/>
          </p:cNvCxnSpPr>
          <p:nvPr/>
        </p:nvCxnSpPr>
        <p:spPr>
          <a:xfrm flipH="1">
            <a:off x="6585541" y="3048581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2832023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83857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8DC9A0-2834-4B53-BF7A-93ACAA0B7107}"/>
              </a:ext>
            </a:extLst>
          </p:cNvPr>
          <p:cNvSpPr/>
          <p:nvPr/>
        </p:nvSpPr>
        <p:spPr>
          <a:xfrm>
            <a:off x="8933805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7589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8405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8129" y="32089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4923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2165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B35E81-1DAD-44ED-B38B-8C7BEF22F9B4}"/>
              </a:ext>
            </a:extLst>
          </p:cNvPr>
          <p:cNvSpPr/>
          <p:nvPr/>
        </p:nvSpPr>
        <p:spPr>
          <a:xfrm>
            <a:off x="2879679" y="35662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528A82-AF11-4977-8AF2-0D0C6D5632F0}"/>
              </a:ext>
            </a:extLst>
          </p:cNvPr>
          <p:cNvCxnSpPr>
            <a:cxnSpLocks/>
            <a:stCxn id="126" idx="2"/>
            <a:endCxn id="75" idx="1"/>
          </p:cNvCxnSpPr>
          <p:nvPr/>
        </p:nvCxnSpPr>
        <p:spPr>
          <a:xfrm rot="16200000" flipH="1">
            <a:off x="1809550" y="2462545"/>
            <a:ext cx="1501498" cy="317434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3966FBF-4C7A-4FB7-9F8B-06631B1DDFE2}"/>
              </a:ext>
            </a:extLst>
          </p:cNvPr>
          <p:cNvSpPr/>
          <p:nvPr/>
        </p:nvSpPr>
        <p:spPr>
          <a:xfrm>
            <a:off x="4147470" y="4755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188BFA-E6F7-4893-B572-4E174579D743}"/>
              </a:ext>
            </a:extLst>
          </p:cNvPr>
          <p:cNvSpPr/>
          <p:nvPr/>
        </p:nvSpPr>
        <p:spPr>
          <a:xfrm>
            <a:off x="5030465" y="4576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DF6BD6-3583-49CE-A727-CF3D009EC7E1}"/>
              </a:ext>
            </a:extLst>
          </p:cNvPr>
          <p:cNvSpPr/>
          <p:nvPr/>
        </p:nvSpPr>
        <p:spPr>
          <a:xfrm>
            <a:off x="5030465" y="47567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D40B2F-BCC9-43DC-8294-9E19713228F4}"/>
              </a:ext>
            </a:extLst>
          </p:cNvPr>
          <p:cNvSpPr/>
          <p:nvPr/>
        </p:nvSpPr>
        <p:spPr>
          <a:xfrm rot="16200000">
            <a:off x="8395314" y="24691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61B16EB-AEB3-4998-AA0A-F7740F9DCA96}"/>
              </a:ext>
            </a:extLst>
          </p:cNvPr>
          <p:cNvSpPr/>
          <p:nvPr/>
        </p:nvSpPr>
        <p:spPr>
          <a:xfrm rot="16200000">
            <a:off x="8575731" y="2469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527855-15DC-4E8C-80C6-5025B1D60447}"/>
              </a:ext>
            </a:extLst>
          </p:cNvPr>
          <p:cNvSpPr/>
          <p:nvPr/>
        </p:nvSpPr>
        <p:spPr>
          <a:xfrm rot="16200000">
            <a:off x="8394893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40880B-D107-4BC0-A403-A12782840740}"/>
              </a:ext>
            </a:extLst>
          </p:cNvPr>
          <p:cNvSpPr/>
          <p:nvPr/>
        </p:nvSpPr>
        <p:spPr>
          <a:xfrm rot="16200000">
            <a:off x="8575310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FD5B50-AFE7-4A53-8B6C-676B5BD2CA08}"/>
              </a:ext>
            </a:extLst>
          </p:cNvPr>
          <p:cNvSpPr/>
          <p:nvPr/>
        </p:nvSpPr>
        <p:spPr>
          <a:xfrm>
            <a:off x="6495541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040325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D60960-5298-406C-8EAE-43D382077D73}"/>
              </a:ext>
            </a:extLst>
          </p:cNvPr>
          <p:cNvSpPr/>
          <p:nvPr/>
        </p:nvSpPr>
        <p:spPr>
          <a:xfrm>
            <a:off x="8040325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8331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2A870C4-5D1A-47C3-B615-C895ADDF6DFF}"/>
              </a:ext>
            </a:extLst>
          </p:cNvPr>
          <p:cNvSpPr/>
          <p:nvPr/>
        </p:nvSpPr>
        <p:spPr>
          <a:xfrm>
            <a:off x="3319393" y="30135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4D4F30-6108-4EF5-8585-0212ADF7D5DD}"/>
              </a:ext>
            </a:extLst>
          </p:cNvPr>
          <p:cNvSpPr/>
          <p:nvPr/>
        </p:nvSpPr>
        <p:spPr>
          <a:xfrm rot="16200000">
            <a:off x="835172" y="24635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AB66182-981B-4A80-88FE-98C643F27139}"/>
              </a:ext>
            </a:extLst>
          </p:cNvPr>
          <p:cNvSpPr/>
          <p:nvPr/>
        </p:nvSpPr>
        <p:spPr>
          <a:xfrm rot="16200000">
            <a:off x="1015589" y="2463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0" name="Picture 59" descr="Shape, circle&#10;&#10;Description automatically generated">
            <a:extLst>
              <a:ext uri="{FF2B5EF4-FFF2-40B4-BE49-F238E27FC236}">
                <a16:creationId xmlns:a16="http://schemas.microsoft.com/office/drawing/2014/main" id="{019368D4-05C6-42E5-92C9-011DE10686C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9991" y="3687285"/>
            <a:ext cx="201468" cy="198564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9F2CBA6-93AA-4322-9A94-0B85EC3998FA}"/>
              </a:ext>
            </a:extLst>
          </p:cNvPr>
          <p:cNvSpPr/>
          <p:nvPr/>
        </p:nvSpPr>
        <p:spPr>
          <a:xfrm>
            <a:off x="3401139" y="3689530"/>
            <a:ext cx="471359" cy="203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Garbage</a:t>
            </a:r>
          </a:p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176414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413" y="248882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79524" y="52200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9968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9027422" y="2880373"/>
            <a:ext cx="1458490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253287" y="3300538"/>
            <a:ext cx="144987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862386" y="33005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786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132" idx="1"/>
            <a:endCxn id="111" idx="1"/>
          </p:cNvCxnSpPr>
          <p:nvPr/>
        </p:nvCxnSpPr>
        <p:spPr>
          <a:xfrm rot="16200000" flipH="1">
            <a:off x="8985649" y="3292823"/>
            <a:ext cx="1145739" cy="187641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2868164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3645056" y="521626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397770" y="329863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5077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904991A-F660-4F1A-8D9D-68EA9E81358B}"/>
              </a:ext>
            </a:extLst>
          </p:cNvPr>
          <p:cNvCxnSpPr>
            <a:cxnSpLocks/>
            <a:stCxn id="140" idx="3"/>
            <a:endCxn id="115" idx="0"/>
          </p:cNvCxnSpPr>
          <p:nvPr/>
        </p:nvCxnSpPr>
        <p:spPr>
          <a:xfrm rot="5400000" flipH="1" flipV="1">
            <a:off x="3575806" y="-56733"/>
            <a:ext cx="5080" cy="5035515"/>
          </a:xfrm>
          <a:prstGeom prst="bentConnector3">
            <a:avLst>
              <a:gd name="adj1" fmla="val 2680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7D50006-0C3A-482A-90B3-78319438C727}"/>
              </a:ext>
            </a:extLst>
          </p:cNvPr>
          <p:cNvCxnSpPr>
            <a:cxnSpLocks/>
            <a:stCxn id="139" idx="3"/>
            <a:endCxn id="123" idx="3"/>
          </p:cNvCxnSpPr>
          <p:nvPr/>
        </p:nvCxnSpPr>
        <p:spPr>
          <a:xfrm rot="16200000" flipH="1">
            <a:off x="4747634" y="-1403899"/>
            <a:ext cx="5634" cy="7740559"/>
          </a:xfrm>
          <a:prstGeom prst="bentConnector3">
            <a:avLst>
              <a:gd name="adj1" fmla="val -33812567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16A6045-0A4A-42C1-9CCE-4B6B3EA4D0CB}"/>
              </a:ext>
            </a:extLst>
          </p:cNvPr>
          <p:cNvCxnSpPr>
            <a:cxnSpLocks/>
            <a:stCxn id="106" idx="3"/>
            <a:endCxn id="69" idx="2"/>
          </p:cNvCxnSpPr>
          <p:nvPr/>
        </p:nvCxnSpPr>
        <p:spPr>
          <a:xfrm flipV="1">
            <a:off x="5120465" y="3658163"/>
            <a:ext cx="976700" cy="963154"/>
          </a:xfrm>
          <a:prstGeom prst="bentConnector2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2E495528-CEC9-4FC0-9DF6-FE7E8FC6129F}"/>
              </a:ext>
            </a:extLst>
          </p:cNvPr>
          <p:cNvCxnSpPr>
            <a:cxnSpLocks/>
            <a:stCxn id="76" idx="3"/>
            <a:endCxn id="131" idx="1"/>
          </p:cNvCxnSpPr>
          <p:nvPr/>
        </p:nvCxnSpPr>
        <p:spPr>
          <a:xfrm flipV="1">
            <a:off x="5120465" y="3658163"/>
            <a:ext cx="3319428" cy="1143571"/>
          </a:xfrm>
          <a:prstGeom prst="bentConnector2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684915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329863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615" y="24869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885543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4F8B48A-E0A1-4608-B876-E4E4651BF043}"/>
              </a:ext>
            </a:extLst>
          </p:cNvPr>
          <p:cNvCxnSpPr>
            <a:cxnSpLocks/>
            <a:stCxn id="72" idx="2"/>
            <a:endCxn id="65" idx="2"/>
          </p:cNvCxnSpPr>
          <p:nvPr/>
        </p:nvCxnSpPr>
        <p:spPr>
          <a:xfrm rot="16200000" flipH="1">
            <a:off x="5988810" y="592127"/>
            <a:ext cx="1926083" cy="8054344"/>
          </a:xfrm>
          <a:prstGeom prst="bentConnector3">
            <a:avLst>
              <a:gd name="adj1" fmla="val 137531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38061E6-FDF5-4089-9A68-2FD777AA48F5}"/>
              </a:ext>
            </a:extLst>
          </p:cNvPr>
          <p:cNvCxnSpPr>
            <a:cxnSpLocks/>
            <a:stCxn id="138" idx="3"/>
            <a:endCxn id="102" idx="0"/>
          </p:cNvCxnSpPr>
          <p:nvPr/>
        </p:nvCxnSpPr>
        <p:spPr>
          <a:xfrm>
            <a:off x="3409393" y="3058541"/>
            <a:ext cx="1221684" cy="135906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245848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9FA23857-25DE-4754-BAF3-6119D63654E5}"/>
              </a:ext>
            </a:extLst>
          </p:cNvPr>
          <p:cNvCxnSpPr>
            <a:cxnSpLocks/>
            <a:stCxn id="122" idx="0"/>
            <a:endCxn id="85" idx="3"/>
          </p:cNvCxnSpPr>
          <p:nvPr/>
        </p:nvCxnSpPr>
        <p:spPr>
          <a:xfrm rot="5400000" flipH="1" flipV="1">
            <a:off x="5683146" y="-286928"/>
            <a:ext cx="1044" cy="5513292"/>
          </a:xfrm>
          <a:prstGeom prst="bentConnector3">
            <a:avLst>
              <a:gd name="adj1" fmla="val 78809195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24702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878124"/>
            <a:ext cx="2195376" cy="87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05A6234-ED79-4F75-85E8-BE6E3F665856}"/>
              </a:ext>
            </a:extLst>
          </p:cNvPr>
          <p:cNvCxnSpPr>
            <a:cxnSpLocks/>
            <a:stCxn id="136" idx="1"/>
            <a:endCxn id="134" idx="3"/>
          </p:cNvCxnSpPr>
          <p:nvPr/>
        </p:nvCxnSpPr>
        <p:spPr>
          <a:xfrm flipH="1">
            <a:off x="6585541" y="3048581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2832023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83857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8DC9A0-2834-4B53-BF7A-93ACAA0B7107}"/>
              </a:ext>
            </a:extLst>
          </p:cNvPr>
          <p:cNvSpPr/>
          <p:nvPr/>
        </p:nvSpPr>
        <p:spPr>
          <a:xfrm>
            <a:off x="8933805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7589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8405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8129" y="32089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4923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2165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B35E81-1DAD-44ED-B38B-8C7BEF22F9B4}"/>
              </a:ext>
            </a:extLst>
          </p:cNvPr>
          <p:cNvSpPr/>
          <p:nvPr/>
        </p:nvSpPr>
        <p:spPr>
          <a:xfrm>
            <a:off x="2879679" y="35662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528A82-AF11-4977-8AF2-0D0C6D5632F0}"/>
              </a:ext>
            </a:extLst>
          </p:cNvPr>
          <p:cNvCxnSpPr>
            <a:cxnSpLocks/>
            <a:stCxn id="126" idx="2"/>
            <a:endCxn id="75" idx="1"/>
          </p:cNvCxnSpPr>
          <p:nvPr/>
        </p:nvCxnSpPr>
        <p:spPr>
          <a:xfrm rot="16200000" flipH="1">
            <a:off x="1809550" y="2462545"/>
            <a:ext cx="1501498" cy="317434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3966FBF-4C7A-4FB7-9F8B-06631B1DDFE2}"/>
              </a:ext>
            </a:extLst>
          </p:cNvPr>
          <p:cNvSpPr/>
          <p:nvPr/>
        </p:nvSpPr>
        <p:spPr>
          <a:xfrm>
            <a:off x="4147470" y="4755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188BFA-E6F7-4893-B572-4E174579D743}"/>
              </a:ext>
            </a:extLst>
          </p:cNvPr>
          <p:cNvSpPr/>
          <p:nvPr/>
        </p:nvSpPr>
        <p:spPr>
          <a:xfrm>
            <a:off x="5030465" y="4576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DF6BD6-3583-49CE-A727-CF3D009EC7E1}"/>
              </a:ext>
            </a:extLst>
          </p:cNvPr>
          <p:cNvSpPr/>
          <p:nvPr/>
        </p:nvSpPr>
        <p:spPr>
          <a:xfrm>
            <a:off x="5030465" y="47567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D40B2F-BCC9-43DC-8294-9E19713228F4}"/>
              </a:ext>
            </a:extLst>
          </p:cNvPr>
          <p:cNvSpPr/>
          <p:nvPr/>
        </p:nvSpPr>
        <p:spPr>
          <a:xfrm rot="16200000">
            <a:off x="8395314" y="24691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61B16EB-AEB3-4998-AA0A-F7740F9DCA96}"/>
              </a:ext>
            </a:extLst>
          </p:cNvPr>
          <p:cNvSpPr/>
          <p:nvPr/>
        </p:nvSpPr>
        <p:spPr>
          <a:xfrm rot="16200000">
            <a:off x="8575731" y="2469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527855-15DC-4E8C-80C6-5025B1D60447}"/>
              </a:ext>
            </a:extLst>
          </p:cNvPr>
          <p:cNvSpPr/>
          <p:nvPr/>
        </p:nvSpPr>
        <p:spPr>
          <a:xfrm rot="16200000">
            <a:off x="8394893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40880B-D107-4BC0-A403-A12782840740}"/>
              </a:ext>
            </a:extLst>
          </p:cNvPr>
          <p:cNvSpPr/>
          <p:nvPr/>
        </p:nvSpPr>
        <p:spPr>
          <a:xfrm rot="16200000">
            <a:off x="8575310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FD5B50-AFE7-4A53-8B6C-676B5BD2CA08}"/>
              </a:ext>
            </a:extLst>
          </p:cNvPr>
          <p:cNvSpPr/>
          <p:nvPr/>
        </p:nvSpPr>
        <p:spPr>
          <a:xfrm>
            <a:off x="6495541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040325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D60960-5298-406C-8EAE-43D382077D73}"/>
              </a:ext>
            </a:extLst>
          </p:cNvPr>
          <p:cNvSpPr/>
          <p:nvPr/>
        </p:nvSpPr>
        <p:spPr>
          <a:xfrm>
            <a:off x="8040325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8331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2A870C4-5D1A-47C3-B615-C895ADDF6DFF}"/>
              </a:ext>
            </a:extLst>
          </p:cNvPr>
          <p:cNvSpPr/>
          <p:nvPr/>
        </p:nvSpPr>
        <p:spPr>
          <a:xfrm>
            <a:off x="3319393" y="30135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4D4F30-6108-4EF5-8585-0212ADF7D5DD}"/>
              </a:ext>
            </a:extLst>
          </p:cNvPr>
          <p:cNvSpPr/>
          <p:nvPr/>
        </p:nvSpPr>
        <p:spPr>
          <a:xfrm rot="16200000">
            <a:off x="835172" y="24635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AB66182-981B-4A80-88FE-98C643F27139}"/>
              </a:ext>
            </a:extLst>
          </p:cNvPr>
          <p:cNvSpPr/>
          <p:nvPr/>
        </p:nvSpPr>
        <p:spPr>
          <a:xfrm rot="16200000">
            <a:off x="1015589" y="2463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0" name="Picture 59" descr="Shape, circle&#10;&#10;Description automatically generated">
            <a:extLst>
              <a:ext uri="{FF2B5EF4-FFF2-40B4-BE49-F238E27FC236}">
                <a16:creationId xmlns:a16="http://schemas.microsoft.com/office/drawing/2014/main" id="{019368D4-05C6-42E5-92C9-011DE10686C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9991" y="3687285"/>
            <a:ext cx="201468" cy="198564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9F2CBA6-93AA-4322-9A94-0B85EC3998FA}"/>
              </a:ext>
            </a:extLst>
          </p:cNvPr>
          <p:cNvSpPr/>
          <p:nvPr/>
        </p:nvSpPr>
        <p:spPr>
          <a:xfrm>
            <a:off x="3401139" y="3689530"/>
            <a:ext cx="471359" cy="203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Garbage</a:t>
            </a:r>
          </a:p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2614939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413" y="248882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79524" y="52200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968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9027422" y="2880373"/>
            <a:ext cx="1458490" cy="0"/>
          </a:xfrm>
          <a:prstGeom prst="straightConnector1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253287" y="3300538"/>
            <a:ext cx="144987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6981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862386" y="33005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38786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132" idx="1"/>
            <a:endCxn id="111" idx="1"/>
          </p:cNvCxnSpPr>
          <p:nvPr/>
        </p:nvCxnSpPr>
        <p:spPr>
          <a:xfrm rot="16200000" flipH="1">
            <a:off x="8985649" y="3292823"/>
            <a:ext cx="1145739" cy="1876417"/>
          </a:xfrm>
          <a:prstGeom prst="bentConnector2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2868164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3645056" y="521626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397770" y="329863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5077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904991A-F660-4F1A-8D9D-68EA9E81358B}"/>
              </a:ext>
            </a:extLst>
          </p:cNvPr>
          <p:cNvCxnSpPr>
            <a:cxnSpLocks/>
            <a:stCxn id="140" idx="3"/>
            <a:endCxn id="115" idx="0"/>
          </p:cNvCxnSpPr>
          <p:nvPr/>
        </p:nvCxnSpPr>
        <p:spPr>
          <a:xfrm rot="5400000" flipH="1" flipV="1">
            <a:off x="3575806" y="-56733"/>
            <a:ext cx="5080" cy="5035515"/>
          </a:xfrm>
          <a:prstGeom prst="bentConnector3">
            <a:avLst>
              <a:gd name="adj1" fmla="val 2680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7D50006-0C3A-482A-90B3-78319438C727}"/>
              </a:ext>
            </a:extLst>
          </p:cNvPr>
          <p:cNvCxnSpPr>
            <a:cxnSpLocks/>
            <a:stCxn id="139" idx="3"/>
            <a:endCxn id="123" idx="3"/>
          </p:cNvCxnSpPr>
          <p:nvPr/>
        </p:nvCxnSpPr>
        <p:spPr>
          <a:xfrm rot="16200000" flipH="1">
            <a:off x="4747634" y="-1403899"/>
            <a:ext cx="5634" cy="7740559"/>
          </a:xfrm>
          <a:prstGeom prst="bentConnector3">
            <a:avLst>
              <a:gd name="adj1" fmla="val -33812567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16A6045-0A4A-42C1-9CCE-4B6B3EA4D0CB}"/>
              </a:ext>
            </a:extLst>
          </p:cNvPr>
          <p:cNvCxnSpPr>
            <a:cxnSpLocks/>
            <a:stCxn id="106" idx="3"/>
            <a:endCxn id="69" idx="2"/>
          </p:cNvCxnSpPr>
          <p:nvPr/>
        </p:nvCxnSpPr>
        <p:spPr>
          <a:xfrm flipV="1">
            <a:off x="5120465" y="3658163"/>
            <a:ext cx="976700" cy="96315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2E495528-CEC9-4FC0-9DF6-FE7E8FC6129F}"/>
              </a:ext>
            </a:extLst>
          </p:cNvPr>
          <p:cNvCxnSpPr>
            <a:cxnSpLocks/>
            <a:stCxn id="76" idx="3"/>
            <a:endCxn id="131" idx="1"/>
          </p:cNvCxnSpPr>
          <p:nvPr/>
        </p:nvCxnSpPr>
        <p:spPr>
          <a:xfrm flipV="1">
            <a:off x="5120465" y="3658163"/>
            <a:ext cx="3319428" cy="114357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684915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329863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615" y="24869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885543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4F8B48A-E0A1-4608-B876-E4E4651BF043}"/>
              </a:ext>
            </a:extLst>
          </p:cNvPr>
          <p:cNvCxnSpPr>
            <a:cxnSpLocks/>
            <a:stCxn id="72" idx="2"/>
            <a:endCxn id="65" idx="2"/>
          </p:cNvCxnSpPr>
          <p:nvPr/>
        </p:nvCxnSpPr>
        <p:spPr>
          <a:xfrm rot="16200000" flipH="1">
            <a:off x="5988810" y="592127"/>
            <a:ext cx="1926083" cy="8054344"/>
          </a:xfrm>
          <a:prstGeom prst="bentConnector3">
            <a:avLst>
              <a:gd name="adj1" fmla="val 137531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38061E6-FDF5-4089-9A68-2FD777AA48F5}"/>
              </a:ext>
            </a:extLst>
          </p:cNvPr>
          <p:cNvCxnSpPr>
            <a:cxnSpLocks/>
            <a:stCxn id="138" idx="3"/>
            <a:endCxn id="102" idx="0"/>
          </p:cNvCxnSpPr>
          <p:nvPr/>
        </p:nvCxnSpPr>
        <p:spPr>
          <a:xfrm>
            <a:off x="3409393" y="3058541"/>
            <a:ext cx="1221684" cy="135906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245848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9FA23857-25DE-4754-BAF3-6119D63654E5}"/>
              </a:ext>
            </a:extLst>
          </p:cNvPr>
          <p:cNvCxnSpPr>
            <a:cxnSpLocks/>
            <a:stCxn id="122" idx="0"/>
            <a:endCxn id="85" idx="3"/>
          </p:cNvCxnSpPr>
          <p:nvPr/>
        </p:nvCxnSpPr>
        <p:spPr>
          <a:xfrm rot="5400000" flipH="1" flipV="1">
            <a:off x="5683146" y="-286928"/>
            <a:ext cx="1044" cy="5513292"/>
          </a:xfrm>
          <a:prstGeom prst="bentConnector3">
            <a:avLst>
              <a:gd name="adj1" fmla="val 78809195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24702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878124"/>
            <a:ext cx="2195376" cy="87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05A6234-ED79-4F75-85E8-BE6E3F665856}"/>
              </a:ext>
            </a:extLst>
          </p:cNvPr>
          <p:cNvCxnSpPr>
            <a:cxnSpLocks/>
            <a:stCxn id="136" idx="1"/>
            <a:endCxn id="134" idx="3"/>
          </p:cNvCxnSpPr>
          <p:nvPr/>
        </p:nvCxnSpPr>
        <p:spPr>
          <a:xfrm flipH="1">
            <a:off x="6585541" y="3048581"/>
            <a:ext cx="1454784" cy="0"/>
          </a:xfrm>
          <a:prstGeom prst="straightConnector1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2832023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83857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8DC9A0-2834-4B53-BF7A-93ACAA0B7107}"/>
              </a:ext>
            </a:extLst>
          </p:cNvPr>
          <p:cNvSpPr/>
          <p:nvPr/>
        </p:nvSpPr>
        <p:spPr>
          <a:xfrm>
            <a:off x="8933805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7589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8405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8129" y="32089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4923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2165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B35E81-1DAD-44ED-B38B-8C7BEF22F9B4}"/>
              </a:ext>
            </a:extLst>
          </p:cNvPr>
          <p:cNvSpPr/>
          <p:nvPr/>
        </p:nvSpPr>
        <p:spPr>
          <a:xfrm>
            <a:off x="2879679" y="35662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528A82-AF11-4977-8AF2-0D0C6D5632F0}"/>
              </a:ext>
            </a:extLst>
          </p:cNvPr>
          <p:cNvCxnSpPr>
            <a:cxnSpLocks/>
            <a:stCxn id="126" idx="2"/>
            <a:endCxn id="75" idx="1"/>
          </p:cNvCxnSpPr>
          <p:nvPr/>
        </p:nvCxnSpPr>
        <p:spPr>
          <a:xfrm rot="16200000" flipH="1">
            <a:off x="1809550" y="2462545"/>
            <a:ext cx="1501498" cy="317434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3966FBF-4C7A-4FB7-9F8B-06631B1DDFE2}"/>
              </a:ext>
            </a:extLst>
          </p:cNvPr>
          <p:cNvSpPr/>
          <p:nvPr/>
        </p:nvSpPr>
        <p:spPr>
          <a:xfrm>
            <a:off x="4147470" y="4755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188BFA-E6F7-4893-B572-4E174579D743}"/>
              </a:ext>
            </a:extLst>
          </p:cNvPr>
          <p:cNvSpPr/>
          <p:nvPr/>
        </p:nvSpPr>
        <p:spPr>
          <a:xfrm>
            <a:off x="5030465" y="4576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DF6BD6-3583-49CE-A727-CF3D009EC7E1}"/>
              </a:ext>
            </a:extLst>
          </p:cNvPr>
          <p:cNvSpPr/>
          <p:nvPr/>
        </p:nvSpPr>
        <p:spPr>
          <a:xfrm>
            <a:off x="5030465" y="47567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D40B2F-BCC9-43DC-8294-9E19713228F4}"/>
              </a:ext>
            </a:extLst>
          </p:cNvPr>
          <p:cNvSpPr/>
          <p:nvPr/>
        </p:nvSpPr>
        <p:spPr>
          <a:xfrm rot="16200000">
            <a:off x="8395314" y="24691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61B16EB-AEB3-4998-AA0A-F7740F9DCA96}"/>
              </a:ext>
            </a:extLst>
          </p:cNvPr>
          <p:cNvSpPr/>
          <p:nvPr/>
        </p:nvSpPr>
        <p:spPr>
          <a:xfrm rot="16200000">
            <a:off x="8575731" y="2469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527855-15DC-4E8C-80C6-5025B1D60447}"/>
              </a:ext>
            </a:extLst>
          </p:cNvPr>
          <p:cNvSpPr/>
          <p:nvPr/>
        </p:nvSpPr>
        <p:spPr>
          <a:xfrm rot="16200000">
            <a:off x="8394893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40880B-D107-4BC0-A403-A12782840740}"/>
              </a:ext>
            </a:extLst>
          </p:cNvPr>
          <p:cNvSpPr/>
          <p:nvPr/>
        </p:nvSpPr>
        <p:spPr>
          <a:xfrm rot="16200000">
            <a:off x="8575310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FD5B50-AFE7-4A53-8B6C-676B5BD2CA08}"/>
              </a:ext>
            </a:extLst>
          </p:cNvPr>
          <p:cNvSpPr/>
          <p:nvPr/>
        </p:nvSpPr>
        <p:spPr>
          <a:xfrm>
            <a:off x="6495541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040325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D60960-5298-406C-8EAE-43D382077D73}"/>
              </a:ext>
            </a:extLst>
          </p:cNvPr>
          <p:cNvSpPr/>
          <p:nvPr/>
        </p:nvSpPr>
        <p:spPr>
          <a:xfrm>
            <a:off x="8040325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8331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2A870C4-5D1A-47C3-B615-C895ADDF6DFF}"/>
              </a:ext>
            </a:extLst>
          </p:cNvPr>
          <p:cNvSpPr/>
          <p:nvPr/>
        </p:nvSpPr>
        <p:spPr>
          <a:xfrm>
            <a:off x="3319393" y="30135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4D4F30-6108-4EF5-8585-0212ADF7D5DD}"/>
              </a:ext>
            </a:extLst>
          </p:cNvPr>
          <p:cNvSpPr/>
          <p:nvPr/>
        </p:nvSpPr>
        <p:spPr>
          <a:xfrm rot="16200000">
            <a:off x="835172" y="24635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AB66182-981B-4A80-88FE-98C643F27139}"/>
              </a:ext>
            </a:extLst>
          </p:cNvPr>
          <p:cNvSpPr/>
          <p:nvPr/>
        </p:nvSpPr>
        <p:spPr>
          <a:xfrm rot="16200000">
            <a:off x="1015589" y="2463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0" name="Picture 59" descr="Shape, circle&#10;&#10;Description automatically generated">
            <a:extLst>
              <a:ext uri="{FF2B5EF4-FFF2-40B4-BE49-F238E27FC236}">
                <a16:creationId xmlns:a16="http://schemas.microsoft.com/office/drawing/2014/main" id="{019368D4-05C6-42E5-92C9-011DE10686C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9991" y="3687285"/>
            <a:ext cx="201468" cy="198564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9F2CBA6-93AA-4322-9A94-0B85EC3998FA}"/>
              </a:ext>
            </a:extLst>
          </p:cNvPr>
          <p:cNvSpPr/>
          <p:nvPr/>
        </p:nvSpPr>
        <p:spPr>
          <a:xfrm>
            <a:off x="3401139" y="3689530"/>
            <a:ext cx="471359" cy="203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Garbage</a:t>
            </a:r>
          </a:p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297707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413" y="248882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79524" y="52200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9968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9027422" y="2880373"/>
            <a:ext cx="1458490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253287" y="3300538"/>
            <a:ext cx="144987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862386" y="33005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38786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132" idx="1"/>
            <a:endCxn id="111" idx="1"/>
          </p:cNvCxnSpPr>
          <p:nvPr/>
        </p:nvCxnSpPr>
        <p:spPr>
          <a:xfrm rot="16200000" flipH="1">
            <a:off x="8985649" y="3292823"/>
            <a:ext cx="1145739" cy="187641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2868164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3645056" y="521626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397770" y="329863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5077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904991A-F660-4F1A-8D9D-68EA9E81358B}"/>
              </a:ext>
            </a:extLst>
          </p:cNvPr>
          <p:cNvCxnSpPr>
            <a:cxnSpLocks/>
            <a:stCxn id="140" idx="3"/>
            <a:endCxn id="115" idx="0"/>
          </p:cNvCxnSpPr>
          <p:nvPr/>
        </p:nvCxnSpPr>
        <p:spPr>
          <a:xfrm rot="5400000" flipH="1" flipV="1">
            <a:off x="3575806" y="-56733"/>
            <a:ext cx="5080" cy="5035515"/>
          </a:xfrm>
          <a:prstGeom prst="bentConnector3">
            <a:avLst>
              <a:gd name="adj1" fmla="val 2680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7D50006-0C3A-482A-90B3-78319438C727}"/>
              </a:ext>
            </a:extLst>
          </p:cNvPr>
          <p:cNvCxnSpPr>
            <a:cxnSpLocks/>
            <a:stCxn id="139" idx="3"/>
            <a:endCxn id="123" idx="3"/>
          </p:cNvCxnSpPr>
          <p:nvPr/>
        </p:nvCxnSpPr>
        <p:spPr>
          <a:xfrm rot="16200000" flipH="1">
            <a:off x="4747634" y="-1403899"/>
            <a:ext cx="5634" cy="7740559"/>
          </a:xfrm>
          <a:prstGeom prst="bentConnector3">
            <a:avLst>
              <a:gd name="adj1" fmla="val -33812567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16A6045-0A4A-42C1-9CCE-4B6B3EA4D0CB}"/>
              </a:ext>
            </a:extLst>
          </p:cNvPr>
          <p:cNvCxnSpPr>
            <a:cxnSpLocks/>
            <a:stCxn id="106" idx="3"/>
            <a:endCxn id="69" idx="2"/>
          </p:cNvCxnSpPr>
          <p:nvPr/>
        </p:nvCxnSpPr>
        <p:spPr>
          <a:xfrm flipV="1">
            <a:off x="5120465" y="3658163"/>
            <a:ext cx="976700" cy="96315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2E495528-CEC9-4FC0-9DF6-FE7E8FC6129F}"/>
              </a:ext>
            </a:extLst>
          </p:cNvPr>
          <p:cNvCxnSpPr>
            <a:cxnSpLocks/>
            <a:stCxn id="76" idx="3"/>
            <a:endCxn id="131" idx="1"/>
          </p:cNvCxnSpPr>
          <p:nvPr/>
        </p:nvCxnSpPr>
        <p:spPr>
          <a:xfrm flipV="1">
            <a:off x="5120465" y="3658163"/>
            <a:ext cx="3319428" cy="114357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684915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329863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615" y="24869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885543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4F8B48A-E0A1-4608-B876-E4E4651BF043}"/>
              </a:ext>
            </a:extLst>
          </p:cNvPr>
          <p:cNvCxnSpPr>
            <a:cxnSpLocks/>
            <a:stCxn id="72" idx="2"/>
            <a:endCxn id="65" idx="2"/>
          </p:cNvCxnSpPr>
          <p:nvPr/>
        </p:nvCxnSpPr>
        <p:spPr>
          <a:xfrm rot="16200000" flipH="1">
            <a:off x="5988810" y="592127"/>
            <a:ext cx="1926083" cy="8054344"/>
          </a:xfrm>
          <a:prstGeom prst="bentConnector3">
            <a:avLst>
              <a:gd name="adj1" fmla="val 137531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38061E6-FDF5-4089-9A68-2FD777AA48F5}"/>
              </a:ext>
            </a:extLst>
          </p:cNvPr>
          <p:cNvCxnSpPr>
            <a:cxnSpLocks/>
            <a:stCxn id="138" idx="3"/>
            <a:endCxn id="102" idx="0"/>
          </p:cNvCxnSpPr>
          <p:nvPr/>
        </p:nvCxnSpPr>
        <p:spPr>
          <a:xfrm>
            <a:off x="3409393" y="3058541"/>
            <a:ext cx="1221684" cy="135906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245848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9FA23857-25DE-4754-BAF3-6119D63654E5}"/>
              </a:ext>
            </a:extLst>
          </p:cNvPr>
          <p:cNvCxnSpPr>
            <a:cxnSpLocks/>
            <a:stCxn id="122" idx="0"/>
            <a:endCxn id="85" idx="3"/>
          </p:cNvCxnSpPr>
          <p:nvPr/>
        </p:nvCxnSpPr>
        <p:spPr>
          <a:xfrm rot="5400000" flipH="1" flipV="1">
            <a:off x="5683146" y="-286928"/>
            <a:ext cx="1044" cy="5513292"/>
          </a:xfrm>
          <a:prstGeom prst="bentConnector3">
            <a:avLst>
              <a:gd name="adj1" fmla="val 78809195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24702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878124"/>
            <a:ext cx="2195376" cy="87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05A6234-ED79-4F75-85E8-BE6E3F665856}"/>
              </a:ext>
            </a:extLst>
          </p:cNvPr>
          <p:cNvCxnSpPr>
            <a:cxnSpLocks/>
            <a:stCxn id="136" idx="1"/>
            <a:endCxn id="134" idx="3"/>
          </p:cNvCxnSpPr>
          <p:nvPr/>
        </p:nvCxnSpPr>
        <p:spPr>
          <a:xfrm flipH="1">
            <a:off x="6585541" y="3048581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2832023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83857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8DC9A0-2834-4B53-BF7A-93ACAA0B7107}"/>
              </a:ext>
            </a:extLst>
          </p:cNvPr>
          <p:cNvSpPr/>
          <p:nvPr/>
        </p:nvSpPr>
        <p:spPr>
          <a:xfrm>
            <a:off x="8933805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7589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8405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8129" y="32089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4923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2165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B35E81-1DAD-44ED-B38B-8C7BEF22F9B4}"/>
              </a:ext>
            </a:extLst>
          </p:cNvPr>
          <p:cNvSpPr/>
          <p:nvPr/>
        </p:nvSpPr>
        <p:spPr>
          <a:xfrm>
            <a:off x="2879679" y="35662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528A82-AF11-4977-8AF2-0D0C6D5632F0}"/>
              </a:ext>
            </a:extLst>
          </p:cNvPr>
          <p:cNvCxnSpPr>
            <a:cxnSpLocks/>
            <a:stCxn id="126" idx="2"/>
            <a:endCxn id="75" idx="1"/>
          </p:cNvCxnSpPr>
          <p:nvPr/>
        </p:nvCxnSpPr>
        <p:spPr>
          <a:xfrm rot="16200000" flipH="1">
            <a:off x="1809550" y="2462545"/>
            <a:ext cx="1501498" cy="317434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3966FBF-4C7A-4FB7-9F8B-06631B1DDFE2}"/>
              </a:ext>
            </a:extLst>
          </p:cNvPr>
          <p:cNvSpPr/>
          <p:nvPr/>
        </p:nvSpPr>
        <p:spPr>
          <a:xfrm>
            <a:off x="4147470" y="4755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188BFA-E6F7-4893-B572-4E174579D743}"/>
              </a:ext>
            </a:extLst>
          </p:cNvPr>
          <p:cNvSpPr/>
          <p:nvPr/>
        </p:nvSpPr>
        <p:spPr>
          <a:xfrm>
            <a:off x="5030465" y="4576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DF6BD6-3583-49CE-A727-CF3D009EC7E1}"/>
              </a:ext>
            </a:extLst>
          </p:cNvPr>
          <p:cNvSpPr/>
          <p:nvPr/>
        </p:nvSpPr>
        <p:spPr>
          <a:xfrm>
            <a:off x="5030465" y="47567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D40B2F-BCC9-43DC-8294-9E19713228F4}"/>
              </a:ext>
            </a:extLst>
          </p:cNvPr>
          <p:cNvSpPr/>
          <p:nvPr/>
        </p:nvSpPr>
        <p:spPr>
          <a:xfrm rot="16200000">
            <a:off x="8395314" y="24691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61B16EB-AEB3-4998-AA0A-F7740F9DCA96}"/>
              </a:ext>
            </a:extLst>
          </p:cNvPr>
          <p:cNvSpPr/>
          <p:nvPr/>
        </p:nvSpPr>
        <p:spPr>
          <a:xfrm rot="16200000">
            <a:off x="8575731" y="2469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527855-15DC-4E8C-80C6-5025B1D60447}"/>
              </a:ext>
            </a:extLst>
          </p:cNvPr>
          <p:cNvSpPr/>
          <p:nvPr/>
        </p:nvSpPr>
        <p:spPr>
          <a:xfrm rot="16200000">
            <a:off x="8394893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40880B-D107-4BC0-A403-A12782840740}"/>
              </a:ext>
            </a:extLst>
          </p:cNvPr>
          <p:cNvSpPr/>
          <p:nvPr/>
        </p:nvSpPr>
        <p:spPr>
          <a:xfrm rot="16200000">
            <a:off x="8575310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FD5B50-AFE7-4A53-8B6C-676B5BD2CA08}"/>
              </a:ext>
            </a:extLst>
          </p:cNvPr>
          <p:cNvSpPr/>
          <p:nvPr/>
        </p:nvSpPr>
        <p:spPr>
          <a:xfrm>
            <a:off x="6495541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040325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D60960-5298-406C-8EAE-43D382077D73}"/>
              </a:ext>
            </a:extLst>
          </p:cNvPr>
          <p:cNvSpPr/>
          <p:nvPr/>
        </p:nvSpPr>
        <p:spPr>
          <a:xfrm>
            <a:off x="8040325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8331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2A870C4-5D1A-47C3-B615-C895ADDF6DFF}"/>
              </a:ext>
            </a:extLst>
          </p:cNvPr>
          <p:cNvSpPr/>
          <p:nvPr/>
        </p:nvSpPr>
        <p:spPr>
          <a:xfrm>
            <a:off x="3319393" y="30135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4D4F30-6108-4EF5-8585-0212ADF7D5DD}"/>
              </a:ext>
            </a:extLst>
          </p:cNvPr>
          <p:cNvSpPr/>
          <p:nvPr/>
        </p:nvSpPr>
        <p:spPr>
          <a:xfrm rot="16200000">
            <a:off x="835172" y="24635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AB66182-981B-4A80-88FE-98C643F27139}"/>
              </a:ext>
            </a:extLst>
          </p:cNvPr>
          <p:cNvSpPr/>
          <p:nvPr/>
        </p:nvSpPr>
        <p:spPr>
          <a:xfrm rot="16200000">
            <a:off x="1015589" y="2463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0" name="Picture 59" descr="Shape, circle&#10;&#10;Description automatically generated">
            <a:extLst>
              <a:ext uri="{FF2B5EF4-FFF2-40B4-BE49-F238E27FC236}">
                <a16:creationId xmlns:a16="http://schemas.microsoft.com/office/drawing/2014/main" id="{019368D4-05C6-42E5-92C9-011DE10686C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9991" y="3687285"/>
            <a:ext cx="201468" cy="198564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9F2CBA6-93AA-4322-9A94-0B85EC3998FA}"/>
              </a:ext>
            </a:extLst>
          </p:cNvPr>
          <p:cNvSpPr/>
          <p:nvPr/>
        </p:nvSpPr>
        <p:spPr>
          <a:xfrm>
            <a:off x="3401139" y="3689530"/>
            <a:ext cx="471359" cy="203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Garbage</a:t>
            </a:r>
          </a:p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451083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1413" y="248882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79524" y="522007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9968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9027422" y="2880373"/>
            <a:ext cx="1458490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253287" y="3300538"/>
            <a:ext cx="144987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862386" y="33005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38786" y="24850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132" idx="1"/>
            <a:endCxn id="111" idx="1"/>
          </p:cNvCxnSpPr>
          <p:nvPr/>
        </p:nvCxnSpPr>
        <p:spPr>
          <a:xfrm rot="16200000" flipH="1">
            <a:off x="8985649" y="3292823"/>
            <a:ext cx="1145739" cy="187641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2868164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3645056" y="5216267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397770" y="329863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35077" y="441760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904991A-F660-4F1A-8D9D-68EA9E81358B}"/>
              </a:ext>
            </a:extLst>
          </p:cNvPr>
          <p:cNvCxnSpPr>
            <a:cxnSpLocks/>
            <a:stCxn id="140" idx="3"/>
            <a:endCxn id="115" idx="0"/>
          </p:cNvCxnSpPr>
          <p:nvPr/>
        </p:nvCxnSpPr>
        <p:spPr>
          <a:xfrm rot="5400000" flipH="1" flipV="1">
            <a:off x="3575806" y="-56733"/>
            <a:ext cx="5080" cy="5035515"/>
          </a:xfrm>
          <a:prstGeom prst="bentConnector3">
            <a:avLst>
              <a:gd name="adj1" fmla="val 26800000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7D50006-0C3A-482A-90B3-78319438C727}"/>
              </a:ext>
            </a:extLst>
          </p:cNvPr>
          <p:cNvCxnSpPr>
            <a:cxnSpLocks/>
            <a:stCxn id="139" idx="3"/>
            <a:endCxn id="123" idx="3"/>
          </p:cNvCxnSpPr>
          <p:nvPr/>
        </p:nvCxnSpPr>
        <p:spPr>
          <a:xfrm rot="16200000" flipH="1">
            <a:off x="4747634" y="-1403899"/>
            <a:ext cx="5634" cy="7740559"/>
          </a:xfrm>
          <a:prstGeom prst="bentConnector3">
            <a:avLst>
              <a:gd name="adj1" fmla="val -33812567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16A6045-0A4A-42C1-9CCE-4B6B3EA4D0CB}"/>
              </a:ext>
            </a:extLst>
          </p:cNvPr>
          <p:cNvCxnSpPr>
            <a:cxnSpLocks/>
            <a:stCxn id="106" idx="3"/>
            <a:endCxn id="69" idx="2"/>
          </p:cNvCxnSpPr>
          <p:nvPr/>
        </p:nvCxnSpPr>
        <p:spPr>
          <a:xfrm flipV="1">
            <a:off x="5120465" y="3658163"/>
            <a:ext cx="976700" cy="96315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2E495528-CEC9-4FC0-9DF6-FE7E8FC6129F}"/>
              </a:ext>
            </a:extLst>
          </p:cNvPr>
          <p:cNvCxnSpPr>
            <a:cxnSpLocks/>
            <a:stCxn id="76" idx="3"/>
            <a:endCxn id="131" idx="1"/>
          </p:cNvCxnSpPr>
          <p:nvPr/>
        </p:nvCxnSpPr>
        <p:spPr>
          <a:xfrm flipV="1">
            <a:off x="5120465" y="3658163"/>
            <a:ext cx="3319428" cy="114357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684915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329863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615" y="248691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885543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4F8B48A-E0A1-4608-B876-E4E4651BF043}"/>
              </a:ext>
            </a:extLst>
          </p:cNvPr>
          <p:cNvCxnSpPr>
            <a:cxnSpLocks/>
            <a:stCxn id="72" idx="2"/>
            <a:endCxn id="65" idx="2"/>
          </p:cNvCxnSpPr>
          <p:nvPr/>
        </p:nvCxnSpPr>
        <p:spPr>
          <a:xfrm rot="16200000" flipH="1">
            <a:off x="5988810" y="592127"/>
            <a:ext cx="1926083" cy="8054344"/>
          </a:xfrm>
          <a:prstGeom prst="bentConnector3">
            <a:avLst>
              <a:gd name="adj1" fmla="val 137531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38061E6-FDF5-4089-9A68-2FD777AA48F5}"/>
              </a:ext>
            </a:extLst>
          </p:cNvPr>
          <p:cNvCxnSpPr>
            <a:cxnSpLocks/>
            <a:stCxn id="138" idx="3"/>
            <a:endCxn id="102" idx="0"/>
          </p:cNvCxnSpPr>
          <p:nvPr/>
        </p:nvCxnSpPr>
        <p:spPr>
          <a:xfrm>
            <a:off x="3409393" y="3058541"/>
            <a:ext cx="1221684" cy="1359064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245848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9FA23857-25DE-4754-BAF3-6119D63654E5}"/>
              </a:ext>
            </a:extLst>
          </p:cNvPr>
          <p:cNvCxnSpPr>
            <a:cxnSpLocks/>
            <a:stCxn id="122" idx="0"/>
            <a:endCxn id="85" idx="3"/>
          </p:cNvCxnSpPr>
          <p:nvPr/>
        </p:nvCxnSpPr>
        <p:spPr>
          <a:xfrm rot="5400000" flipH="1" flipV="1">
            <a:off x="5683146" y="-286928"/>
            <a:ext cx="1044" cy="5513292"/>
          </a:xfrm>
          <a:prstGeom prst="bentConnector3">
            <a:avLst>
              <a:gd name="adj1" fmla="val 78809195"/>
            </a:avLst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24702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878124"/>
            <a:ext cx="2195376" cy="87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05A6234-ED79-4F75-85E8-BE6E3F665856}"/>
              </a:ext>
            </a:extLst>
          </p:cNvPr>
          <p:cNvCxnSpPr>
            <a:cxnSpLocks/>
            <a:stCxn id="136" idx="1"/>
            <a:endCxn id="134" idx="3"/>
          </p:cNvCxnSpPr>
          <p:nvPr/>
        </p:nvCxnSpPr>
        <p:spPr>
          <a:xfrm flipH="1">
            <a:off x="6585541" y="3048581"/>
            <a:ext cx="1454784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2832023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83857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8DC9A0-2834-4B53-BF7A-93ACAA0B7107}"/>
              </a:ext>
            </a:extLst>
          </p:cNvPr>
          <p:cNvSpPr/>
          <p:nvPr/>
        </p:nvSpPr>
        <p:spPr>
          <a:xfrm>
            <a:off x="8933805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833401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75890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84054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8129" y="320896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4923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6052165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B35E81-1DAD-44ED-B38B-8C7BEF22F9B4}"/>
              </a:ext>
            </a:extLst>
          </p:cNvPr>
          <p:cNvSpPr/>
          <p:nvPr/>
        </p:nvSpPr>
        <p:spPr>
          <a:xfrm>
            <a:off x="2879679" y="356625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528A82-AF11-4977-8AF2-0D0C6D5632F0}"/>
              </a:ext>
            </a:extLst>
          </p:cNvPr>
          <p:cNvCxnSpPr>
            <a:cxnSpLocks/>
            <a:stCxn id="126" idx="2"/>
            <a:endCxn id="75" idx="1"/>
          </p:cNvCxnSpPr>
          <p:nvPr/>
        </p:nvCxnSpPr>
        <p:spPr>
          <a:xfrm rot="16200000" flipH="1">
            <a:off x="1809550" y="2462545"/>
            <a:ext cx="1501498" cy="3174341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3966FBF-4C7A-4FB7-9F8B-06631B1DDFE2}"/>
              </a:ext>
            </a:extLst>
          </p:cNvPr>
          <p:cNvSpPr/>
          <p:nvPr/>
        </p:nvSpPr>
        <p:spPr>
          <a:xfrm>
            <a:off x="4147470" y="47554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188BFA-E6F7-4893-B572-4E174579D743}"/>
              </a:ext>
            </a:extLst>
          </p:cNvPr>
          <p:cNvSpPr/>
          <p:nvPr/>
        </p:nvSpPr>
        <p:spPr>
          <a:xfrm>
            <a:off x="5030465" y="457631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DF6BD6-3583-49CE-A727-CF3D009EC7E1}"/>
              </a:ext>
            </a:extLst>
          </p:cNvPr>
          <p:cNvSpPr/>
          <p:nvPr/>
        </p:nvSpPr>
        <p:spPr>
          <a:xfrm>
            <a:off x="5030465" y="475673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D40B2F-BCC9-43DC-8294-9E19713228F4}"/>
              </a:ext>
            </a:extLst>
          </p:cNvPr>
          <p:cNvSpPr/>
          <p:nvPr/>
        </p:nvSpPr>
        <p:spPr>
          <a:xfrm rot="16200000">
            <a:off x="8395314" y="24691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61B16EB-AEB3-4998-AA0A-F7740F9DCA96}"/>
              </a:ext>
            </a:extLst>
          </p:cNvPr>
          <p:cNvSpPr/>
          <p:nvPr/>
        </p:nvSpPr>
        <p:spPr>
          <a:xfrm rot="16200000">
            <a:off x="8575731" y="246919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7527855-15DC-4E8C-80C6-5025B1D60447}"/>
              </a:ext>
            </a:extLst>
          </p:cNvPr>
          <p:cNvSpPr/>
          <p:nvPr/>
        </p:nvSpPr>
        <p:spPr>
          <a:xfrm rot="16200000">
            <a:off x="8394893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40880B-D107-4BC0-A403-A12782840740}"/>
              </a:ext>
            </a:extLst>
          </p:cNvPr>
          <p:cNvSpPr/>
          <p:nvPr/>
        </p:nvSpPr>
        <p:spPr>
          <a:xfrm rot="16200000">
            <a:off x="8575310" y="35681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FD5B50-AFE7-4A53-8B6C-676B5BD2CA08}"/>
              </a:ext>
            </a:extLst>
          </p:cNvPr>
          <p:cNvSpPr/>
          <p:nvPr/>
        </p:nvSpPr>
        <p:spPr>
          <a:xfrm>
            <a:off x="6495541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8040325" y="28231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D60960-5298-406C-8EAE-43D382077D73}"/>
              </a:ext>
            </a:extLst>
          </p:cNvPr>
          <p:cNvSpPr/>
          <p:nvPr/>
        </p:nvSpPr>
        <p:spPr>
          <a:xfrm>
            <a:off x="8040325" y="30035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83312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2A870C4-5D1A-47C3-B615-C895ADDF6DFF}"/>
              </a:ext>
            </a:extLst>
          </p:cNvPr>
          <p:cNvSpPr/>
          <p:nvPr/>
        </p:nvSpPr>
        <p:spPr>
          <a:xfrm>
            <a:off x="3319393" y="30135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4D4F30-6108-4EF5-8585-0212ADF7D5DD}"/>
              </a:ext>
            </a:extLst>
          </p:cNvPr>
          <p:cNvSpPr/>
          <p:nvPr/>
        </p:nvSpPr>
        <p:spPr>
          <a:xfrm rot="16200000">
            <a:off x="835172" y="24635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AB66182-981B-4A80-88FE-98C643F27139}"/>
              </a:ext>
            </a:extLst>
          </p:cNvPr>
          <p:cNvSpPr/>
          <p:nvPr/>
        </p:nvSpPr>
        <p:spPr>
          <a:xfrm rot="16200000">
            <a:off x="1015589" y="2463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0" name="Picture 59" descr="Shape, circle&#10;&#10;Description automatically generated">
            <a:extLst>
              <a:ext uri="{FF2B5EF4-FFF2-40B4-BE49-F238E27FC236}">
                <a16:creationId xmlns:a16="http://schemas.microsoft.com/office/drawing/2014/main" id="{019368D4-05C6-42E5-92C9-011DE10686C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9991" y="3687285"/>
            <a:ext cx="201468" cy="198564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9F2CBA6-93AA-4322-9A94-0B85EC3998FA}"/>
              </a:ext>
            </a:extLst>
          </p:cNvPr>
          <p:cNvSpPr/>
          <p:nvPr/>
        </p:nvSpPr>
        <p:spPr>
          <a:xfrm>
            <a:off x="3401139" y="3689530"/>
            <a:ext cx="471359" cy="2034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Garbage</a:t>
            </a:r>
          </a:p>
          <a:p>
            <a:r>
              <a:rPr lang="en-US" sz="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744506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86072</TotalTime>
  <Words>66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Segoe UI</vt:lpstr>
      <vt:lpstr>Segoe UI Semibold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Max Kuzkin</cp:lastModifiedBy>
  <cp:revision>10648</cp:revision>
  <cp:lastPrinted>2020-03-12T23:00:21Z</cp:lastPrinted>
  <dcterms:created xsi:type="dcterms:W3CDTF">2017-06-22T08:43:38Z</dcterms:created>
  <dcterms:modified xsi:type="dcterms:W3CDTF">2021-02-12T00:21:42Z</dcterms:modified>
</cp:coreProperties>
</file>