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8" r:id="rId2"/>
    <p:sldId id="3273" r:id="rId3"/>
    <p:sldId id="3278" r:id="rId4"/>
    <p:sldId id="3271" r:id="rId5"/>
    <p:sldId id="3275" r:id="rId6"/>
    <p:sldId id="3276" r:id="rId7"/>
    <p:sldId id="3277" r:id="rId8"/>
    <p:sldId id="3272" r:id="rId9"/>
    <p:sldId id="3274" r:id="rId10"/>
    <p:sldId id="3279" r:id="rId11"/>
    <p:sldId id="3281" r:id="rId12"/>
    <p:sldId id="3283" r:id="rId13"/>
    <p:sldId id="3280" r:id="rId14"/>
    <p:sldId id="3282" r:id="rId15"/>
    <p:sldId id="3284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3"/>
            <p14:sldId id="3278"/>
            <p14:sldId id="3271"/>
            <p14:sldId id="3275"/>
            <p14:sldId id="3276"/>
            <p14:sldId id="3277"/>
            <p14:sldId id="3272"/>
            <p14:sldId id="3274"/>
            <p14:sldId id="3279"/>
            <p14:sldId id="3281"/>
            <p14:sldId id="3283"/>
            <p14:sldId id="3280"/>
            <p14:sldId id="3282"/>
            <p14:sldId id="3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2AB"/>
    <a:srgbClr val="FFFDF7"/>
    <a:srgbClr val="2075C4"/>
    <a:srgbClr val="0A75D3"/>
    <a:srgbClr val="3A105E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5/31/2021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Offers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91" y="2763851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552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4451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instance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instance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95864</TotalTime>
  <Words>652</Words>
  <Application>Microsoft Office PowerPoint</Application>
  <PresentationFormat>Widescreen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11137</cp:revision>
  <cp:lastPrinted>2020-03-12T23:00:21Z</cp:lastPrinted>
  <dcterms:created xsi:type="dcterms:W3CDTF">2017-06-22T08:43:38Z</dcterms:created>
  <dcterms:modified xsi:type="dcterms:W3CDTF">2021-05-31T10:47:48Z</dcterms:modified>
</cp:coreProperties>
</file>