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34" r:id="rId3"/>
    <p:sldId id="3235" r:id="rId4"/>
    <p:sldId id="3233" r:id="rId5"/>
    <p:sldId id="3236" r:id="rId6"/>
    <p:sldId id="3237" r:id="rId7"/>
    <p:sldId id="3238" r:id="rId8"/>
    <p:sldId id="3244" r:id="rId9"/>
    <p:sldId id="3229" r:id="rId10"/>
    <p:sldId id="3239" r:id="rId11"/>
    <p:sldId id="3241" r:id="rId12"/>
    <p:sldId id="3240" r:id="rId13"/>
    <p:sldId id="3242" r:id="rId14"/>
    <p:sldId id="3243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35"/>
            <p14:sldId id="3233"/>
            <p14:sldId id="3236"/>
            <p14:sldId id="3237"/>
            <p14:sldId id="3238"/>
            <p14:sldId id="3244"/>
            <p14:sldId id="3229"/>
            <p14:sldId id="3239"/>
            <p14:sldId id="3241"/>
            <p14:sldId id="3240"/>
            <p14:sldId id="3242"/>
            <p14:sldId id="32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4/8/2021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Program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86409</TotalTime>
  <Words>400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10804</cp:revision>
  <cp:lastPrinted>2020-03-12T23:00:21Z</cp:lastPrinted>
  <dcterms:created xsi:type="dcterms:W3CDTF">2017-06-22T08:43:38Z</dcterms:created>
  <dcterms:modified xsi:type="dcterms:W3CDTF">2021-04-08T08:45:31Z</dcterms:modified>
</cp:coreProperties>
</file>