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08" r:id="rId2"/>
    <p:sldId id="3228" r:id="rId3"/>
    <p:sldId id="3222" r:id="rId4"/>
    <p:sldId id="3233" r:id="rId5"/>
    <p:sldId id="3234" r:id="rId6"/>
    <p:sldId id="3235" r:id="rId7"/>
    <p:sldId id="3236" r:id="rId8"/>
    <p:sldId id="3237" r:id="rId9"/>
    <p:sldId id="3238" r:id="rId10"/>
    <p:sldId id="3229" r:id="rId11"/>
    <p:sldId id="3239" r:id="rId12"/>
    <p:sldId id="3240" r:id="rId13"/>
    <p:sldId id="3241" r:id="rId14"/>
    <p:sldId id="3242" r:id="rId15"/>
    <p:sldId id="3243" r:id="rId16"/>
    <p:sldId id="3244" r:id="rId17"/>
    <p:sldId id="3245" r:id="rId1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28"/>
            <p14:sldId id="3222"/>
            <p14:sldId id="3233"/>
            <p14:sldId id="3234"/>
            <p14:sldId id="3235"/>
            <p14:sldId id="3236"/>
            <p14:sldId id="3237"/>
            <p14:sldId id="3238"/>
            <p14:sldId id="3229"/>
            <p14:sldId id="3239"/>
            <p14:sldId id="3240"/>
            <p14:sldId id="3241"/>
            <p14:sldId id="3242"/>
            <p14:sldId id="3243"/>
            <p14:sldId id="3244"/>
            <p14:sldId id="32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4" autoAdjust="0"/>
    <p:restoredTop sz="94432" autoAdjust="0"/>
  </p:normalViewPr>
  <p:slideViewPr>
    <p:cSldViewPr snapToGrid="0" snapToObjects="1">
      <p:cViewPr>
        <p:scale>
          <a:sx n="75" d="100"/>
          <a:sy n="75" d="100"/>
        </p:scale>
        <p:origin x="31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2/16/2021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6E0-007C-43E6-89C8-F467CFCA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 lIns="0" tIns="0" rIns="0" bIns="0"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774A4-2D21-4EF7-8DA3-F7F6327C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3602038"/>
            <a:ext cx="11064240" cy="1655762"/>
          </a:xfrm>
        </p:spPr>
        <p:txBody>
          <a:bodyPr lIns="0" tIns="0" rIns="0" bIns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9BFD020-42D4-47C7-B195-778C970A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3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7"/>
          <p:cNvSpPr/>
          <p:nvPr/>
        </p:nvSpPr>
        <p:spPr>
          <a:xfrm>
            <a:off x="0" y="6176962"/>
            <a:ext cx="12192000" cy="681038"/>
          </a:xfrm>
          <a:prstGeom prst="rect">
            <a:avLst/>
          </a:prstGeom>
          <a:solidFill>
            <a:srgbClr val="F8F9F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7" name="Picture 12" descr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98" y="6355441"/>
            <a:ext cx="1092563" cy="267909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8200" y="5520428"/>
            <a:ext cx="10515601" cy="5067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SzTx/>
              <a:buFontTx/>
              <a:buNone/>
              <a:defRPr sz="1400">
                <a:solidFill>
                  <a:srgbClr val="474859"/>
                </a:solidFill>
              </a:defRPr>
            </a:lvl1pPr>
            <a:lvl2pPr marL="0" indent="457200">
              <a:buSzTx/>
              <a:buFontTx/>
              <a:buNone/>
              <a:defRPr sz="1400">
                <a:solidFill>
                  <a:srgbClr val="474859"/>
                </a:solidFill>
              </a:defRPr>
            </a:lvl2pPr>
            <a:lvl3pPr marL="0" indent="914400">
              <a:buSzTx/>
              <a:buFontTx/>
              <a:buNone/>
              <a:defRPr sz="1400">
                <a:solidFill>
                  <a:srgbClr val="474859"/>
                </a:solidFill>
              </a:defRPr>
            </a:lvl3pPr>
            <a:lvl4pPr marL="0" indent="1371600">
              <a:buSzTx/>
              <a:buFontTx/>
              <a:buNone/>
              <a:defRPr sz="1400">
                <a:solidFill>
                  <a:srgbClr val="474859"/>
                </a:solidFill>
              </a:defRPr>
            </a:lvl4pPr>
            <a:lvl5pPr marL="0" indent="1828800">
              <a:buSzTx/>
              <a:buFontTx/>
              <a:buNone/>
              <a:defRPr sz="1400">
                <a:solidFill>
                  <a:srgbClr val="474859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9" name="Picture Placeholder 4"/>
          <p:cNvSpPr>
            <a:spLocks noGrp="1"/>
          </p:cNvSpPr>
          <p:nvPr>
            <p:ph type="pic" idx="13"/>
          </p:nvPr>
        </p:nvSpPr>
        <p:spPr>
          <a:xfrm>
            <a:off x="838200" y="425167"/>
            <a:ext cx="10515601" cy="4973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2505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49847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9D3-82A5-4AA1-9F33-E692535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850900"/>
            <a:ext cx="11906250" cy="575461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E999004-A2D2-4DCF-AEE3-06E3B9A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8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19326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9D3-82A5-4AA1-9F33-E692535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2172467"/>
            <a:ext cx="11906250" cy="443304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E999004-A2D2-4DCF-AEE3-06E3B9A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6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CED20D-1010-4371-8D20-A6F2C670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006600"/>
            <a:ext cx="11906250" cy="153670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A82877-737D-4809-9CAE-574DCF01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3689351"/>
            <a:ext cx="11906250" cy="11683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06B86F5-508F-4095-AF13-66507FAD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5965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5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51117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3BA32C8-1B01-4ACF-A50A-EC8B511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A43EE5-5808-47D1-A9DF-A7AA63863F3F}"/>
              </a:ext>
            </a:extLst>
          </p:cNvPr>
          <p:cNvSpPr/>
          <p:nvPr userDrawn="1"/>
        </p:nvSpPr>
        <p:spPr>
          <a:xfrm>
            <a:off x="0" y="-802640"/>
            <a:ext cx="833120" cy="60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85461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198531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A43EE5-5808-47D1-A9DF-A7AA63863F3F}"/>
              </a:ext>
            </a:extLst>
          </p:cNvPr>
          <p:cNvSpPr/>
          <p:nvPr userDrawn="1"/>
        </p:nvSpPr>
        <p:spPr>
          <a:xfrm>
            <a:off x="0" y="-802640"/>
            <a:ext cx="833120" cy="60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75B275E-BD28-46F9-8E37-DC962AE7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5" r:id="rId3"/>
    <p:sldLayoutId id="2147483762" r:id="rId4"/>
    <p:sldLayoutId id="2147483746" r:id="rId5"/>
    <p:sldLayoutId id="2147483764" r:id="rId6"/>
    <p:sldLayoutId id="2147483772" r:id="rId7"/>
    <p:sldLayoutId id="2147483771" r:id="rId8"/>
    <p:sldLayoutId id="2147483769" r:id="rId9"/>
    <p:sldLayoutId id="21474837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Subscriptions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Fulfillment 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8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711195" y="4464432"/>
            <a:ext cx="947830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75412" y="1834248"/>
            <a:ext cx="83730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8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85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74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8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75412" y="1834248"/>
            <a:ext cx="83730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8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74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6361FA4-C9E8-4B07-870D-946EAEB32A24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</p:spTree>
    <p:extLst>
      <p:ext uri="{BB962C8B-B14F-4D97-AF65-F5344CB8AC3E}">
        <p14:creationId xmlns:p14="http://schemas.microsoft.com/office/powerpoint/2010/main" val="356865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8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711195" y="4464432"/>
            <a:ext cx="947830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75412" y="1834248"/>
            <a:ext cx="83730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8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711195" y="4464432"/>
            <a:ext cx="947830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33546" y="1834248"/>
            <a:ext cx="921038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1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8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2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711195" y="4464432"/>
            <a:ext cx="947830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75412" y="1834248"/>
            <a:ext cx="83730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8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0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8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711195" y="4464432"/>
            <a:ext cx="947830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75412" y="1834248"/>
            <a:ext cx="83730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8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9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8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711195" y="4464432"/>
            <a:ext cx="947830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75412" y="1834248"/>
            <a:ext cx="83730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8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8" cy="557916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711195" y="4464432"/>
            <a:ext cx="947830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75412" y="1834248"/>
            <a:ext cx="83730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8" cy="37130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3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8" cy="557916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711195" y="4464432"/>
            <a:ext cx="947830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75412" y="1834248"/>
            <a:ext cx="83730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8" cy="37130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cxnSp>
        <p:nvCxnSpPr>
          <p:cNvPr id="74" name="Connector: Elbow 95">
            <a:extLst>
              <a:ext uri="{FF2B5EF4-FFF2-40B4-BE49-F238E27FC236}">
                <a16:creationId xmlns:a16="http://schemas.microsoft.com/office/drawing/2014/main" id="{57FB18D3-51D2-41A2-A9C7-573E52291454}"/>
              </a:ext>
            </a:extLst>
          </p:cNvPr>
          <p:cNvCxnSpPr>
            <a:cxnSpLocks/>
            <a:stCxn id="75" idx="0"/>
            <a:endCxn id="89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96F8901-79F7-4D01-A4F1-5757A147F3A6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56D09B-D183-4113-8A1A-50AF70548D48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3" name="Connector: Elbow 95">
            <a:extLst>
              <a:ext uri="{FF2B5EF4-FFF2-40B4-BE49-F238E27FC236}">
                <a16:creationId xmlns:a16="http://schemas.microsoft.com/office/drawing/2014/main" id="{7A0C2124-CF0F-412C-A28A-49F3E69210C1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8D1C381-CDC8-4614-B47A-5D9B11B23E25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F5D260-5CC8-4B58-84B6-9BE87F5DD83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A4989D8-D081-431B-A990-9B69547C8BD6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6DAA80-2AE8-4B02-A1EA-65DEB36932A3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cxnSp>
        <p:nvCxnSpPr>
          <p:cNvPr id="95" name="Connector: Elbow 95">
            <a:extLst>
              <a:ext uri="{FF2B5EF4-FFF2-40B4-BE49-F238E27FC236}">
                <a16:creationId xmlns:a16="http://schemas.microsoft.com/office/drawing/2014/main" id="{A1E54BDD-AA2F-4D38-9C8F-878E0F9CCF49}"/>
              </a:ext>
            </a:extLst>
          </p:cNvPr>
          <p:cNvCxnSpPr>
            <a:cxnSpLocks/>
            <a:stCxn id="90" idx="2"/>
            <a:endCxn id="85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5">
            <a:extLst>
              <a:ext uri="{FF2B5EF4-FFF2-40B4-BE49-F238E27FC236}">
                <a16:creationId xmlns:a16="http://schemas.microsoft.com/office/drawing/2014/main" id="{13BF07F5-88BD-4C4A-A860-0CA31B59CDD7}"/>
              </a:ext>
            </a:extLst>
          </p:cNvPr>
          <p:cNvCxnSpPr>
            <a:cxnSpLocks/>
            <a:stCxn id="89" idx="0"/>
            <a:endCxn id="76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5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8" cy="55791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711195" y="4464432"/>
            <a:ext cx="947830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75412" y="1834248"/>
            <a:ext cx="83730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8" cy="37130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cxnSp>
        <p:nvCxnSpPr>
          <p:cNvPr id="74" name="Connector: Elbow 95">
            <a:extLst>
              <a:ext uri="{FF2B5EF4-FFF2-40B4-BE49-F238E27FC236}">
                <a16:creationId xmlns:a16="http://schemas.microsoft.com/office/drawing/2014/main" id="{3293CF80-77EF-4E73-B8EB-D68DDC10D0AD}"/>
              </a:ext>
            </a:extLst>
          </p:cNvPr>
          <p:cNvCxnSpPr>
            <a:cxnSpLocks/>
            <a:stCxn id="75" idx="0"/>
            <a:endCxn id="89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C46E699-156B-40C6-AF14-FF5A7B26A223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DBC40C-FDC2-432B-B1E9-B70F749D04EC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3" name="Connector: Elbow 95">
            <a:extLst>
              <a:ext uri="{FF2B5EF4-FFF2-40B4-BE49-F238E27FC236}">
                <a16:creationId xmlns:a16="http://schemas.microsoft.com/office/drawing/2014/main" id="{C5D94631-193D-4F03-8E0A-EF7263E0DEB1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819819F-3DC7-4A7D-8594-2702BA8120BC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05317F4-C2B5-435E-8DB0-418973350854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4022977-38C2-41BE-8D67-330ACA626A91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751731C-C9F2-49FE-98A6-A16FB8E20153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cxnSp>
        <p:nvCxnSpPr>
          <p:cNvPr id="95" name="Connector: Elbow 95">
            <a:extLst>
              <a:ext uri="{FF2B5EF4-FFF2-40B4-BE49-F238E27FC236}">
                <a16:creationId xmlns:a16="http://schemas.microsoft.com/office/drawing/2014/main" id="{5F0F649C-3CC0-478B-908A-C753AFF7BD84}"/>
              </a:ext>
            </a:extLst>
          </p:cNvPr>
          <p:cNvCxnSpPr>
            <a:cxnSpLocks/>
            <a:stCxn id="90" idx="2"/>
            <a:endCxn id="85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5">
            <a:extLst>
              <a:ext uri="{FF2B5EF4-FFF2-40B4-BE49-F238E27FC236}">
                <a16:creationId xmlns:a16="http://schemas.microsoft.com/office/drawing/2014/main" id="{70C3D721-0B21-43F6-97FB-1814B68E91C5}"/>
              </a:ext>
            </a:extLst>
          </p:cNvPr>
          <p:cNvCxnSpPr>
            <a:cxnSpLocks/>
            <a:stCxn id="89" idx="0"/>
            <a:endCxn id="76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2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8" cy="557916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711195" y="4464432"/>
            <a:ext cx="947830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75412" y="1834248"/>
            <a:ext cx="83730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8" cy="37130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cxnSp>
        <p:nvCxnSpPr>
          <p:cNvPr id="74" name="Connector: Elbow 95">
            <a:extLst>
              <a:ext uri="{FF2B5EF4-FFF2-40B4-BE49-F238E27FC236}">
                <a16:creationId xmlns:a16="http://schemas.microsoft.com/office/drawing/2014/main" id="{B728693D-C51F-4B38-8CA1-E5BEC0E4116C}"/>
              </a:ext>
            </a:extLst>
          </p:cNvPr>
          <p:cNvCxnSpPr>
            <a:cxnSpLocks/>
            <a:stCxn id="75" idx="0"/>
            <a:endCxn id="89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C294EED-A8BB-4F93-A871-4F9D8B4B9BA1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5303AA-430B-4CB3-B57E-20D556FF017B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3" name="Connector: Elbow 95">
            <a:extLst>
              <a:ext uri="{FF2B5EF4-FFF2-40B4-BE49-F238E27FC236}">
                <a16:creationId xmlns:a16="http://schemas.microsoft.com/office/drawing/2014/main" id="{926705F0-D24C-41A4-BBB1-2A2E0DF23AC0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BB93E7D2-FA01-4B0F-8FD5-B98EAAA574E5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27CE2A-2363-4EB9-8687-6D01CCC3C571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E02504-430A-4B77-BFBD-5950E1E2E6BA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F16E589-CD2F-4463-9B24-C13900E771BC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cxnSp>
        <p:nvCxnSpPr>
          <p:cNvPr id="95" name="Connector: Elbow 95">
            <a:extLst>
              <a:ext uri="{FF2B5EF4-FFF2-40B4-BE49-F238E27FC236}">
                <a16:creationId xmlns:a16="http://schemas.microsoft.com/office/drawing/2014/main" id="{4D8EA9A7-A7CC-4EEE-A7D1-4F6CBFF8AEDF}"/>
              </a:ext>
            </a:extLst>
          </p:cNvPr>
          <p:cNvCxnSpPr>
            <a:cxnSpLocks/>
            <a:stCxn id="90" idx="2"/>
            <a:endCxn id="85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5">
            <a:extLst>
              <a:ext uri="{FF2B5EF4-FFF2-40B4-BE49-F238E27FC236}">
                <a16:creationId xmlns:a16="http://schemas.microsoft.com/office/drawing/2014/main" id="{D282A859-6FD3-47DA-B5F8-4B877F20F1E1}"/>
              </a:ext>
            </a:extLst>
          </p:cNvPr>
          <p:cNvCxnSpPr>
            <a:cxnSpLocks/>
            <a:stCxn id="89" idx="0"/>
            <a:endCxn id="76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74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8" cy="557916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4" name="Connector: Elbow 95">
            <a:extLst>
              <a:ext uri="{FF2B5EF4-FFF2-40B4-BE49-F238E27FC236}">
                <a16:creationId xmlns:a16="http://schemas.microsoft.com/office/drawing/2014/main" id="{DB06FA10-1040-4A73-B82E-ADA915B8A741}"/>
              </a:ext>
            </a:extLst>
          </p:cNvPr>
          <p:cNvCxnSpPr>
            <a:cxnSpLocks/>
            <a:stCxn id="98" idx="0"/>
            <a:endCxn id="160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B0BE47-62D4-4046-A1C4-4404C163283A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5446EB9-CFDC-42BE-A8F0-286DDACB42EE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9" name="Connector: Elbow 95">
            <a:extLst>
              <a:ext uri="{FF2B5EF4-FFF2-40B4-BE49-F238E27FC236}">
                <a16:creationId xmlns:a16="http://schemas.microsoft.com/office/drawing/2014/main" id="{E0F5CC7F-0717-4C73-A971-1B2D24F55E26}"/>
              </a:ext>
            </a:extLst>
          </p:cNvPr>
          <p:cNvCxnSpPr>
            <a:cxnSpLocks/>
            <a:stCxn id="116" idx="2"/>
            <a:endCxn id="161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78E4ACF-A1E8-4CC6-81CF-7F51D18878BD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40614C-BAFD-4143-BDA5-AF7BAB0AB5BB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711195" y="4464432"/>
            <a:ext cx="947830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75412" y="1834248"/>
            <a:ext cx="83730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8" cy="37130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9C24C77-9828-4004-A11D-0E63D0A2F6E4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0701E29-56F4-4701-9B13-D105057BA7E0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cxnSp>
        <p:nvCxnSpPr>
          <p:cNvPr id="164" name="Connector: Elbow 95">
            <a:extLst>
              <a:ext uri="{FF2B5EF4-FFF2-40B4-BE49-F238E27FC236}">
                <a16:creationId xmlns:a16="http://schemas.microsoft.com/office/drawing/2014/main" id="{B69277C7-9DCA-48EF-8887-12A93C53C3ED}"/>
              </a:ext>
            </a:extLst>
          </p:cNvPr>
          <p:cNvCxnSpPr>
            <a:cxnSpLocks/>
            <a:stCxn id="161" idx="2"/>
            <a:endCxn id="110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95">
            <a:extLst>
              <a:ext uri="{FF2B5EF4-FFF2-40B4-BE49-F238E27FC236}">
                <a16:creationId xmlns:a16="http://schemas.microsoft.com/office/drawing/2014/main" id="{01597B4B-80AF-4365-9B3D-C2C8B927F8AE}"/>
              </a:ext>
            </a:extLst>
          </p:cNvPr>
          <p:cNvCxnSpPr>
            <a:cxnSpLocks/>
            <a:stCxn id="160" idx="0"/>
            <a:endCxn id="107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608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8" cy="557916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711195" y="4464432"/>
            <a:ext cx="947830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75412" y="1834248"/>
            <a:ext cx="83730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8" cy="37130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30681" y="32912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309875" y="3014665"/>
            <a:ext cx="4302759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219875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8" cy="557916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79" cy="1150592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55864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305106" y="2745379"/>
            <a:ext cx="284588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87680" y="4464432"/>
            <a:ext cx="9760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711195" y="4464432"/>
            <a:ext cx="947830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76699" y="1834248"/>
            <a:ext cx="122590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1" y="1495790"/>
            <a:ext cx="557916" cy="194888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675412" y="1834248"/>
            <a:ext cx="83730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8" cy="37130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52826" y="5771338"/>
            <a:ext cx="516155" cy="51615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5681" y="3381263"/>
            <a:ext cx="0" cy="108316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681CADA-7B8E-4214-96B2-816BF7034659}"/>
              </a:ext>
            </a:extLst>
          </p:cNvPr>
          <p:cNvSpPr/>
          <p:nvPr/>
        </p:nvSpPr>
        <p:spPr>
          <a:xfrm>
            <a:off x="3663343" y="6258323"/>
            <a:ext cx="695121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8441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29415"/>
            <a:ext cx="1318131" cy="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7" y="6028988"/>
            <a:ext cx="1204552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430526" y="4468257"/>
            <a:ext cx="1340612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86307</TotalTime>
  <Words>985</Words>
  <Application>Microsoft Office PowerPoint</Application>
  <PresentationFormat>Widescreen</PresentationFormat>
  <Paragraphs>270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Segoe UI</vt:lpstr>
      <vt:lpstr>Segoe UI Semibold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Max Kuzkin</cp:lastModifiedBy>
  <cp:revision>10986</cp:revision>
  <cp:lastPrinted>2020-03-12T23:00:21Z</cp:lastPrinted>
  <dcterms:created xsi:type="dcterms:W3CDTF">2017-06-22T08:43:38Z</dcterms:created>
  <dcterms:modified xsi:type="dcterms:W3CDTF">2021-02-16T23:14:47Z</dcterms:modified>
</cp:coreProperties>
</file>