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08" r:id="rId2"/>
    <p:sldId id="3212" r:id="rId3"/>
    <p:sldId id="3222" r:id="rId4"/>
    <p:sldId id="3223" r:id="rId5"/>
    <p:sldId id="3224" r:id="rId6"/>
    <p:sldId id="3225" r:id="rId7"/>
    <p:sldId id="3226" r:id="rId8"/>
    <p:sldId id="3227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12"/>
            <p14:sldId id="3222"/>
            <p14:sldId id="3223"/>
            <p14:sldId id="3224"/>
            <p14:sldId id="3225"/>
            <p14:sldId id="3226"/>
            <p14:sldId id="32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4" autoAdjust="0"/>
    <p:restoredTop sz="94432" autoAdjust="0"/>
  </p:normalViewPr>
  <p:slideViewPr>
    <p:cSldViewPr snapToGrid="0" snapToObjects="1">
      <p:cViewPr varScale="1">
        <p:scale>
          <a:sx n="93" d="100"/>
          <a:sy n="93" d="100"/>
        </p:scale>
        <p:origin x="38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2/10/2021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6E0-007C-43E6-89C8-F467CFCAA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 lIns="0" tIns="0" rIns="0" bIns="0"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774A4-2D21-4EF7-8DA3-F7F6327C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3602038"/>
            <a:ext cx="11064240" cy="1655762"/>
          </a:xfrm>
        </p:spPr>
        <p:txBody>
          <a:bodyPr lIns="0" tIns="0" rIns="0" bIns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9BFD020-42D4-47C7-B195-778C970A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3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F2A-F4D5-4F4C-8728-45ABA21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23827"/>
            <a:ext cx="11906250" cy="49847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D9D3-82A5-4AA1-9F33-E692535F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850900"/>
            <a:ext cx="11906250" cy="575461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E999004-A2D2-4DCF-AEE3-06E3B9A1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8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F2A-F4D5-4F4C-8728-45ABA21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23827"/>
            <a:ext cx="11906250" cy="19326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D9D3-82A5-4AA1-9F33-E692535F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2172467"/>
            <a:ext cx="11906250" cy="443304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E999004-A2D2-4DCF-AEE3-06E3B9A1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6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CED20D-1010-4371-8D20-A6F2C670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006600"/>
            <a:ext cx="11906250" cy="153670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A82877-737D-4809-9CAE-574DCF01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3689351"/>
            <a:ext cx="11906250" cy="116839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06B86F5-508F-4095-AF13-66507FAD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5965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5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F2A-F4D5-4F4C-8728-45ABA21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23827"/>
            <a:ext cx="11906250" cy="51117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3BA32C8-1B01-4ACF-A50A-EC8B5116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75B275E-BD28-46F9-8E37-DC962AE7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7"/>
          <p:cNvSpPr/>
          <p:nvPr/>
        </p:nvSpPr>
        <p:spPr>
          <a:xfrm>
            <a:off x="0" y="6176962"/>
            <a:ext cx="12192000" cy="681038"/>
          </a:xfrm>
          <a:prstGeom prst="rect">
            <a:avLst/>
          </a:prstGeom>
          <a:solidFill>
            <a:srgbClr val="F8F9F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7" name="Picture 12" descr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998" y="6355441"/>
            <a:ext cx="1092563" cy="267909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8200" y="5520428"/>
            <a:ext cx="10515601" cy="5067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SzTx/>
              <a:buFontTx/>
              <a:buNone/>
              <a:defRPr sz="1400">
                <a:solidFill>
                  <a:srgbClr val="474859"/>
                </a:solidFill>
              </a:defRPr>
            </a:lvl1pPr>
            <a:lvl2pPr marL="0" indent="457200">
              <a:buSzTx/>
              <a:buFontTx/>
              <a:buNone/>
              <a:defRPr sz="1400">
                <a:solidFill>
                  <a:srgbClr val="474859"/>
                </a:solidFill>
              </a:defRPr>
            </a:lvl2pPr>
            <a:lvl3pPr marL="0" indent="914400">
              <a:buSzTx/>
              <a:buFontTx/>
              <a:buNone/>
              <a:defRPr sz="1400">
                <a:solidFill>
                  <a:srgbClr val="474859"/>
                </a:solidFill>
              </a:defRPr>
            </a:lvl3pPr>
            <a:lvl4pPr marL="0" indent="1371600">
              <a:buSzTx/>
              <a:buFontTx/>
              <a:buNone/>
              <a:defRPr sz="1400">
                <a:solidFill>
                  <a:srgbClr val="474859"/>
                </a:solidFill>
              </a:defRPr>
            </a:lvl4pPr>
            <a:lvl5pPr marL="0" indent="1828800">
              <a:buSzTx/>
              <a:buFontTx/>
              <a:buNone/>
              <a:defRPr sz="1400">
                <a:solidFill>
                  <a:srgbClr val="474859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9" name="Picture Placeholder 4"/>
          <p:cNvSpPr>
            <a:spLocks noGrp="1"/>
          </p:cNvSpPr>
          <p:nvPr>
            <p:ph type="pic" idx="13"/>
          </p:nvPr>
        </p:nvSpPr>
        <p:spPr>
          <a:xfrm>
            <a:off x="838200" y="425167"/>
            <a:ext cx="10515601" cy="4973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12505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5" r:id="rId3"/>
    <p:sldLayoutId id="2147483762" r:id="rId4"/>
    <p:sldLayoutId id="2147483746" r:id="rId5"/>
    <p:sldLayoutId id="2147483764" r:id="rId6"/>
    <p:sldLayoutId id="2147483771" r:id="rId7"/>
    <p:sldLayoutId id="2147483769" r:id="rId8"/>
    <p:sldLayoutId id="214748377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676463"/>
            <a:ext cx="8839010" cy="1505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Subscription Request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Workflow</a:t>
            </a:r>
            <a:endParaRPr lang="en-US" sz="5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2" name="Picture 31" descr="Shape, circle&#10;&#10;Description automatically generated">
            <a:extLst>
              <a:ext uri="{FF2B5EF4-FFF2-40B4-BE49-F238E27FC236}">
                <a16:creationId xmlns:a16="http://schemas.microsoft.com/office/drawing/2014/main" id="{9B16EA7C-5B6D-4C59-9C9F-26581351728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E7C5C-04F6-4F94-A5A2-EE863A82FA55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5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0" name="Picture 59" descr="Shape, circle&#10;&#10;Description automatically generated">
            <a:extLst>
              <a:ext uri="{FF2B5EF4-FFF2-40B4-BE49-F238E27FC236}">
                <a16:creationId xmlns:a16="http://schemas.microsoft.com/office/drawing/2014/main" id="{019368D4-05C6-42E5-92C9-011DE10686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9F2CBA6-93AA-4322-9A94-0B85EC3998FA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1663231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0" name="Picture 59" descr="Shape, circle&#10;&#10;Description automatically generated">
            <a:extLst>
              <a:ext uri="{FF2B5EF4-FFF2-40B4-BE49-F238E27FC236}">
                <a16:creationId xmlns:a16="http://schemas.microsoft.com/office/drawing/2014/main" id="{019368D4-05C6-42E5-92C9-011DE10686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9F2CBA6-93AA-4322-9A94-0B85EC3998FA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176414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0" name="Picture 59" descr="Shape, circle&#10;&#10;Description automatically generated">
            <a:extLst>
              <a:ext uri="{FF2B5EF4-FFF2-40B4-BE49-F238E27FC236}">
                <a16:creationId xmlns:a16="http://schemas.microsoft.com/office/drawing/2014/main" id="{019368D4-05C6-42E5-92C9-011DE10686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9F2CBA6-93AA-4322-9A94-0B85EC3998FA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261493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0" name="Picture 59" descr="Shape, circle&#10;&#10;Description automatically generated">
            <a:extLst>
              <a:ext uri="{FF2B5EF4-FFF2-40B4-BE49-F238E27FC236}">
                <a16:creationId xmlns:a16="http://schemas.microsoft.com/office/drawing/2014/main" id="{019368D4-05C6-42E5-92C9-011DE10686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9F2CBA6-93AA-4322-9A94-0B85EC3998FA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297707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0" name="Picture 59" descr="Shape, circle&#10;&#10;Description automatically generated">
            <a:extLst>
              <a:ext uri="{FF2B5EF4-FFF2-40B4-BE49-F238E27FC236}">
                <a16:creationId xmlns:a16="http://schemas.microsoft.com/office/drawing/2014/main" id="{019368D4-05C6-42E5-92C9-011DE10686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9F2CBA6-93AA-4322-9A94-0B85EC3998FA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451083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0" name="Picture 59" descr="Shape, circle&#10;&#10;Description automatically generated">
            <a:extLst>
              <a:ext uri="{FF2B5EF4-FFF2-40B4-BE49-F238E27FC236}">
                <a16:creationId xmlns:a16="http://schemas.microsoft.com/office/drawing/2014/main" id="{019368D4-05C6-42E5-92C9-011DE10686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9F2CBA6-93AA-4322-9A94-0B85EC3998FA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744506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86072</TotalTime>
  <Words>66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Segoe UI</vt:lpstr>
      <vt:lpstr>Segoe UI Semibold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Max Kuzkin</cp:lastModifiedBy>
  <cp:revision>10647</cp:revision>
  <cp:lastPrinted>2020-03-12T23:00:21Z</cp:lastPrinted>
  <dcterms:created xsi:type="dcterms:W3CDTF">2017-06-22T08:43:38Z</dcterms:created>
  <dcterms:modified xsi:type="dcterms:W3CDTF">2021-02-10T13:27:25Z</dcterms:modified>
</cp:coreProperties>
</file>