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208" r:id="rId2"/>
    <p:sldId id="3234" r:id="rId3"/>
    <p:sldId id="3233" r:id="rId4"/>
    <p:sldId id="3235" r:id="rId5"/>
    <p:sldId id="3236" r:id="rId6"/>
    <p:sldId id="3229" r:id="rId7"/>
    <p:sldId id="3237" r:id="rId8"/>
    <p:sldId id="3238" r:id="rId9"/>
    <p:sldId id="3239" r:id="rId10"/>
    <p:sldId id="3240" r:id="rId11"/>
    <p:sldId id="3241" r:id="rId12"/>
    <p:sldId id="3242" r:id="rId13"/>
    <p:sldId id="3243" r:id="rId14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34"/>
            <p14:sldId id="3233"/>
            <p14:sldId id="3235"/>
            <p14:sldId id="3236"/>
            <p14:sldId id="3229"/>
            <p14:sldId id="3237"/>
            <p14:sldId id="3238"/>
            <p14:sldId id="3239"/>
            <p14:sldId id="3240"/>
            <p14:sldId id="3241"/>
            <p14:sldId id="3242"/>
            <p14:sldId id="32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2075C4"/>
    <a:srgbClr val="0A75D3"/>
    <a:srgbClr val="3A105E"/>
    <a:srgbClr val="1E22AB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432" autoAdjust="0"/>
  </p:normalViewPr>
  <p:slideViewPr>
    <p:cSldViewPr snapToGrid="0" snapToObjects="1">
      <p:cViewPr>
        <p:scale>
          <a:sx n="66" d="100"/>
          <a:sy n="66" d="100"/>
        </p:scale>
        <p:origin x="2478" y="9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2/24/2021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9887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80998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976085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121401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426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947823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0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1" r:id="rId2"/>
    <p:sldLayoutId id="2147483772" r:id="rId3"/>
    <p:sldLayoutId id="214748376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3601305" y="2427373"/>
            <a:ext cx="4989391" cy="200325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Listings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299178" y="3241266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Listed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90073" y="24306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49284" y="324126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Not Listed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13034" y="24306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3164466" y="2824122"/>
            <a:ext cx="144615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63248" y="24107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5590619" y="2824122"/>
            <a:ext cx="225046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1088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0624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3074466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1073" y="35639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0619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29726" y="232168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66868" y="34844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719857" y="262944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535541" y="303424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30742" y="23253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525777" y="232637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3259807" y="241511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submits a listing request 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5885742" y="241511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Distributor completes this listing request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D41DC7-DA15-4C69-89DF-CA0F34557A4A}"/>
              </a:ext>
            </a:extLst>
          </p:cNvPr>
          <p:cNvSpPr/>
          <p:nvPr/>
        </p:nvSpPr>
        <p:spPr>
          <a:xfrm>
            <a:off x="6381257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Vendor sends an update request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F9AD9B3-56B6-44C6-A1A1-8683F27F2CC8}"/>
              </a:ext>
            </a:extLst>
          </p:cNvPr>
          <p:cNvSpPr/>
          <p:nvPr/>
        </p:nvSpPr>
        <p:spPr>
          <a:xfrm>
            <a:off x="7396939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sends a request to terminate the listing </a:t>
            </a:r>
          </a:p>
        </p:txBody>
      </p:sp>
      <p:cxnSp>
        <p:nvCxnSpPr>
          <p:cNvPr id="72" name="Connector: Elbow 39">
            <a:extLst>
              <a:ext uri="{FF2B5EF4-FFF2-40B4-BE49-F238E27FC236}">
                <a16:creationId xmlns:a16="http://schemas.microsoft.com/office/drawing/2014/main" id="{2E703170-5FA9-4F1C-AC2E-C3A9C393CBAF}"/>
              </a:ext>
            </a:extLst>
          </p:cNvPr>
          <p:cNvCxnSpPr>
            <a:cxnSpLocks/>
            <a:stCxn id="79" idx="0"/>
            <a:endCxn id="67" idx="2"/>
          </p:cNvCxnSpPr>
          <p:nvPr/>
        </p:nvCxnSpPr>
        <p:spPr>
          <a:xfrm flipV="1">
            <a:off x="8274726" y="1802076"/>
            <a:ext cx="1" cy="519606"/>
          </a:xfrm>
          <a:prstGeom prst="straightConnector1">
            <a:avLst/>
          </a:prstGeom>
          <a:ln w="31750" cap="flat" cmpd="sng" algn="ctr">
            <a:solidFill>
              <a:schemeClr val="accent4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82C885A-D76B-45D1-8E17-618C92E0B8DC}"/>
              </a:ext>
            </a:extLst>
          </p:cNvPr>
          <p:cNvSpPr/>
          <p:nvPr/>
        </p:nvSpPr>
        <p:spPr>
          <a:xfrm>
            <a:off x="4185460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completes the termination request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C98E4B0-EB6D-4FF7-BDE8-AD88AA04FF01}"/>
              </a:ext>
            </a:extLst>
          </p:cNvPr>
          <p:cNvSpPr/>
          <p:nvPr/>
        </p:nvSpPr>
        <p:spPr>
          <a:xfrm>
            <a:off x="7396938" y="5119575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Distributor completes the update request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D5573BE-3397-4ABE-845C-302993F6701B}"/>
              </a:ext>
            </a:extLst>
          </p:cNvPr>
          <p:cNvCxnSpPr>
            <a:stCxn id="67" idx="1"/>
            <a:endCxn id="115" idx="3"/>
          </p:cNvCxnSpPr>
          <p:nvPr/>
        </p:nvCxnSpPr>
        <p:spPr>
          <a:xfrm flipH="1">
            <a:off x="5941035" y="1620276"/>
            <a:ext cx="1455904" cy="0"/>
          </a:xfrm>
          <a:prstGeom prst="line">
            <a:avLst/>
          </a:prstGeom>
          <a:ln w="31750" cap="flat" cmpd="sng" algn="ctr">
            <a:solidFill>
              <a:schemeClr val="accent4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143CD51-1AE1-438A-8B50-F6EAB1C7CA45}"/>
              </a:ext>
            </a:extLst>
          </p:cNvPr>
          <p:cNvCxnSpPr>
            <a:stCxn id="115" idx="2"/>
            <a:endCxn id="122" idx="1"/>
          </p:cNvCxnSpPr>
          <p:nvPr/>
        </p:nvCxnSpPr>
        <p:spPr>
          <a:xfrm>
            <a:off x="5063248" y="1802076"/>
            <a:ext cx="0" cy="653705"/>
          </a:xfrm>
          <a:prstGeom prst="line">
            <a:avLst/>
          </a:prstGeom>
          <a:ln w="31750" cap="flat" cmpd="sng" algn="ctr">
            <a:solidFill>
              <a:schemeClr val="dk1"/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or: Elbow 39">
            <a:extLst>
              <a:ext uri="{FF2B5EF4-FFF2-40B4-BE49-F238E27FC236}">
                <a16:creationId xmlns:a16="http://schemas.microsoft.com/office/drawing/2014/main" id="{44FC187F-A2F5-4577-ABBF-FFED7D66EC15}"/>
              </a:ext>
            </a:extLst>
          </p:cNvPr>
          <p:cNvCxnSpPr>
            <a:cxnSpLocks/>
          </p:cNvCxnSpPr>
          <p:nvPr/>
        </p:nvCxnSpPr>
        <p:spPr>
          <a:xfrm flipH="1">
            <a:off x="5063246" y="3614089"/>
            <a:ext cx="1" cy="436478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6D90044-84F5-4381-947C-8B45344C1660}"/>
              </a:ext>
            </a:extLst>
          </p:cNvPr>
          <p:cNvSpPr/>
          <p:nvPr/>
        </p:nvSpPr>
        <p:spPr>
          <a:xfrm>
            <a:off x="4337802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Distributor rejects the listing request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D845FA5-144D-4BEF-BF2A-0283E51AEC79}"/>
              </a:ext>
            </a:extLst>
          </p:cNvPr>
          <p:cNvCxnSpPr>
            <a:cxnSpLocks/>
          </p:cNvCxnSpPr>
          <p:nvPr/>
        </p:nvCxnSpPr>
        <p:spPr>
          <a:xfrm flipH="1">
            <a:off x="7106701" y="3574498"/>
            <a:ext cx="599076" cy="476069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4F1B76F-F2C9-4E74-B2A9-41FED0A1903D}"/>
              </a:ext>
            </a:extLst>
          </p:cNvPr>
          <p:cNvCxnSpPr>
            <a:cxnSpLocks/>
            <a:stCxn id="58" idx="2"/>
            <a:endCxn id="116" idx="0"/>
          </p:cNvCxnSpPr>
          <p:nvPr/>
        </p:nvCxnSpPr>
        <p:spPr>
          <a:xfrm>
            <a:off x="7106701" y="4471660"/>
            <a:ext cx="1168025" cy="647915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C7A1436-9CAC-4479-90EA-4755EB7A24E6}"/>
              </a:ext>
            </a:extLst>
          </p:cNvPr>
          <p:cNvCxnSpPr>
            <a:stCxn id="116" idx="0"/>
            <a:endCxn id="93" idx="2"/>
          </p:cNvCxnSpPr>
          <p:nvPr/>
        </p:nvCxnSpPr>
        <p:spPr>
          <a:xfrm flipV="1">
            <a:off x="8274726" y="3511740"/>
            <a:ext cx="11348" cy="1607835"/>
          </a:xfrm>
          <a:prstGeom prst="line">
            <a:avLst/>
          </a:prstGeom>
          <a:ln w="317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21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299178" y="3241266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Listed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90073" y="24306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49284" y="324126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Not Listed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13034" y="24306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3164466" y="2824122"/>
            <a:ext cx="144615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63248" y="24107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5590619" y="2824122"/>
            <a:ext cx="225046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1088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0624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3074466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1073" y="35639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0619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29726" y="232168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66868" y="34844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719857" y="262944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535541" y="303424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30742" y="23253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525777" y="232637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3259807" y="241511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submits a listing request 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5885742" y="241511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Distributor completes this listing request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D41DC7-DA15-4C69-89DF-CA0F34557A4A}"/>
              </a:ext>
            </a:extLst>
          </p:cNvPr>
          <p:cNvSpPr/>
          <p:nvPr/>
        </p:nvSpPr>
        <p:spPr>
          <a:xfrm>
            <a:off x="6381257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Vendor sends an update request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F9AD9B3-56B6-44C6-A1A1-8683F27F2CC8}"/>
              </a:ext>
            </a:extLst>
          </p:cNvPr>
          <p:cNvSpPr/>
          <p:nvPr/>
        </p:nvSpPr>
        <p:spPr>
          <a:xfrm>
            <a:off x="7396939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sends a request to terminate the listing </a:t>
            </a:r>
          </a:p>
        </p:txBody>
      </p:sp>
      <p:cxnSp>
        <p:nvCxnSpPr>
          <p:cNvPr id="72" name="Connector: Elbow 39">
            <a:extLst>
              <a:ext uri="{FF2B5EF4-FFF2-40B4-BE49-F238E27FC236}">
                <a16:creationId xmlns:a16="http://schemas.microsoft.com/office/drawing/2014/main" id="{2E703170-5FA9-4F1C-AC2E-C3A9C393CBAF}"/>
              </a:ext>
            </a:extLst>
          </p:cNvPr>
          <p:cNvCxnSpPr>
            <a:cxnSpLocks/>
            <a:stCxn id="79" idx="0"/>
            <a:endCxn id="67" idx="2"/>
          </p:cNvCxnSpPr>
          <p:nvPr/>
        </p:nvCxnSpPr>
        <p:spPr>
          <a:xfrm flipV="1">
            <a:off x="8274726" y="1802076"/>
            <a:ext cx="1" cy="519606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82C885A-D76B-45D1-8E17-618C92E0B8DC}"/>
              </a:ext>
            </a:extLst>
          </p:cNvPr>
          <p:cNvSpPr/>
          <p:nvPr/>
        </p:nvSpPr>
        <p:spPr>
          <a:xfrm>
            <a:off x="4185460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completes the termination request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C98E4B0-EB6D-4FF7-BDE8-AD88AA04FF01}"/>
              </a:ext>
            </a:extLst>
          </p:cNvPr>
          <p:cNvSpPr/>
          <p:nvPr/>
        </p:nvSpPr>
        <p:spPr>
          <a:xfrm>
            <a:off x="7396938" y="5119575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Distributor completes the update request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D5573BE-3397-4ABE-845C-302993F6701B}"/>
              </a:ext>
            </a:extLst>
          </p:cNvPr>
          <p:cNvCxnSpPr>
            <a:stCxn id="67" idx="1"/>
            <a:endCxn id="115" idx="3"/>
          </p:cNvCxnSpPr>
          <p:nvPr/>
        </p:nvCxnSpPr>
        <p:spPr>
          <a:xfrm flipH="1">
            <a:off x="5941035" y="1620276"/>
            <a:ext cx="1455904" cy="0"/>
          </a:xfrm>
          <a:prstGeom prst="line">
            <a:avLst/>
          </a:prstGeom>
          <a:ln w="317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143CD51-1AE1-438A-8B50-F6EAB1C7CA45}"/>
              </a:ext>
            </a:extLst>
          </p:cNvPr>
          <p:cNvCxnSpPr>
            <a:stCxn id="115" idx="2"/>
            <a:endCxn id="122" idx="1"/>
          </p:cNvCxnSpPr>
          <p:nvPr/>
        </p:nvCxnSpPr>
        <p:spPr>
          <a:xfrm>
            <a:off x="5063248" y="1802076"/>
            <a:ext cx="0" cy="653705"/>
          </a:xfrm>
          <a:prstGeom prst="line">
            <a:avLst/>
          </a:prstGeom>
          <a:ln w="31750" cap="flat" cmpd="sng" algn="ctr">
            <a:solidFill>
              <a:schemeClr val="accent4">
                <a:lumMod val="75000"/>
              </a:schemeClr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or: Elbow 39">
            <a:extLst>
              <a:ext uri="{FF2B5EF4-FFF2-40B4-BE49-F238E27FC236}">
                <a16:creationId xmlns:a16="http://schemas.microsoft.com/office/drawing/2014/main" id="{44FC187F-A2F5-4577-ABBF-FFED7D66EC15}"/>
              </a:ext>
            </a:extLst>
          </p:cNvPr>
          <p:cNvCxnSpPr>
            <a:cxnSpLocks/>
          </p:cNvCxnSpPr>
          <p:nvPr/>
        </p:nvCxnSpPr>
        <p:spPr>
          <a:xfrm flipH="1">
            <a:off x="5063246" y="3614089"/>
            <a:ext cx="1" cy="436478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6D90044-84F5-4381-947C-8B45344C1660}"/>
              </a:ext>
            </a:extLst>
          </p:cNvPr>
          <p:cNvSpPr/>
          <p:nvPr/>
        </p:nvSpPr>
        <p:spPr>
          <a:xfrm>
            <a:off x="4337802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Distributor rejects the listing request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D845FA5-144D-4BEF-BF2A-0283E51AEC79}"/>
              </a:ext>
            </a:extLst>
          </p:cNvPr>
          <p:cNvCxnSpPr>
            <a:cxnSpLocks/>
          </p:cNvCxnSpPr>
          <p:nvPr/>
        </p:nvCxnSpPr>
        <p:spPr>
          <a:xfrm flipH="1">
            <a:off x="7106701" y="3574498"/>
            <a:ext cx="599076" cy="476069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4F1B76F-F2C9-4E74-B2A9-41FED0A1903D}"/>
              </a:ext>
            </a:extLst>
          </p:cNvPr>
          <p:cNvCxnSpPr>
            <a:cxnSpLocks/>
            <a:stCxn id="58" idx="2"/>
            <a:endCxn id="116" idx="0"/>
          </p:cNvCxnSpPr>
          <p:nvPr/>
        </p:nvCxnSpPr>
        <p:spPr>
          <a:xfrm>
            <a:off x="7106701" y="4471660"/>
            <a:ext cx="1168025" cy="647915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C7A1436-9CAC-4479-90EA-4755EB7A24E6}"/>
              </a:ext>
            </a:extLst>
          </p:cNvPr>
          <p:cNvCxnSpPr>
            <a:stCxn id="116" idx="0"/>
            <a:endCxn id="93" idx="2"/>
          </p:cNvCxnSpPr>
          <p:nvPr/>
        </p:nvCxnSpPr>
        <p:spPr>
          <a:xfrm flipV="1">
            <a:off x="8274726" y="3511740"/>
            <a:ext cx="11348" cy="1607835"/>
          </a:xfrm>
          <a:prstGeom prst="line">
            <a:avLst/>
          </a:prstGeom>
          <a:ln w="317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68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299178" y="3241266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Listed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90073" y="24306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49284" y="324126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Not Listed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13034" y="24306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3164466" y="2824122"/>
            <a:ext cx="144615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63248" y="24107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5590619" y="2824122"/>
            <a:ext cx="225046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1088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0624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3074466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1073" y="35639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0619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29726" y="232168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66868" y="34844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719857" y="262944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535541" y="303424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30742" y="23253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525777" y="232637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3259807" y="241511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submits a listing request 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5885742" y="241511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Distributor completes this listing request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D41DC7-DA15-4C69-89DF-CA0F34557A4A}"/>
              </a:ext>
            </a:extLst>
          </p:cNvPr>
          <p:cNvSpPr/>
          <p:nvPr/>
        </p:nvSpPr>
        <p:spPr>
          <a:xfrm>
            <a:off x="6381257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Vendor sends an update request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F9AD9B3-56B6-44C6-A1A1-8683F27F2CC8}"/>
              </a:ext>
            </a:extLst>
          </p:cNvPr>
          <p:cNvSpPr/>
          <p:nvPr/>
        </p:nvSpPr>
        <p:spPr>
          <a:xfrm>
            <a:off x="7396939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sends a request to terminate the listing </a:t>
            </a:r>
          </a:p>
        </p:txBody>
      </p:sp>
      <p:cxnSp>
        <p:nvCxnSpPr>
          <p:cNvPr id="72" name="Connector: Elbow 39">
            <a:extLst>
              <a:ext uri="{FF2B5EF4-FFF2-40B4-BE49-F238E27FC236}">
                <a16:creationId xmlns:a16="http://schemas.microsoft.com/office/drawing/2014/main" id="{2E703170-5FA9-4F1C-AC2E-C3A9C393CBAF}"/>
              </a:ext>
            </a:extLst>
          </p:cNvPr>
          <p:cNvCxnSpPr>
            <a:cxnSpLocks/>
            <a:stCxn id="79" idx="0"/>
            <a:endCxn id="67" idx="2"/>
          </p:cNvCxnSpPr>
          <p:nvPr/>
        </p:nvCxnSpPr>
        <p:spPr>
          <a:xfrm flipV="1">
            <a:off x="8274726" y="1802076"/>
            <a:ext cx="1" cy="519606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82C885A-D76B-45D1-8E17-618C92E0B8DC}"/>
              </a:ext>
            </a:extLst>
          </p:cNvPr>
          <p:cNvSpPr/>
          <p:nvPr/>
        </p:nvSpPr>
        <p:spPr>
          <a:xfrm>
            <a:off x="4185460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completes the termination request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C98E4B0-EB6D-4FF7-BDE8-AD88AA04FF01}"/>
              </a:ext>
            </a:extLst>
          </p:cNvPr>
          <p:cNvSpPr/>
          <p:nvPr/>
        </p:nvSpPr>
        <p:spPr>
          <a:xfrm>
            <a:off x="7396938" y="5119575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Distributor completes the update request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D5573BE-3397-4ABE-845C-302993F6701B}"/>
              </a:ext>
            </a:extLst>
          </p:cNvPr>
          <p:cNvCxnSpPr>
            <a:stCxn id="67" idx="1"/>
            <a:endCxn id="115" idx="3"/>
          </p:cNvCxnSpPr>
          <p:nvPr/>
        </p:nvCxnSpPr>
        <p:spPr>
          <a:xfrm flipH="1">
            <a:off x="5941035" y="1620276"/>
            <a:ext cx="1455904" cy="0"/>
          </a:xfrm>
          <a:prstGeom prst="line">
            <a:avLst/>
          </a:prstGeom>
          <a:ln w="317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143CD51-1AE1-438A-8B50-F6EAB1C7CA45}"/>
              </a:ext>
            </a:extLst>
          </p:cNvPr>
          <p:cNvCxnSpPr>
            <a:stCxn id="115" idx="2"/>
            <a:endCxn id="122" idx="1"/>
          </p:cNvCxnSpPr>
          <p:nvPr/>
        </p:nvCxnSpPr>
        <p:spPr>
          <a:xfrm>
            <a:off x="5063248" y="1802076"/>
            <a:ext cx="0" cy="653705"/>
          </a:xfrm>
          <a:prstGeom prst="line">
            <a:avLst/>
          </a:prstGeom>
          <a:ln w="31750" cap="flat" cmpd="sng" algn="ctr">
            <a:solidFill>
              <a:schemeClr val="dk1"/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or: Elbow 39">
            <a:extLst>
              <a:ext uri="{FF2B5EF4-FFF2-40B4-BE49-F238E27FC236}">
                <a16:creationId xmlns:a16="http://schemas.microsoft.com/office/drawing/2014/main" id="{44FC187F-A2F5-4577-ABBF-FFED7D66EC15}"/>
              </a:ext>
            </a:extLst>
          </p:cNvPr>
          <p:cNvCxnSpPr>
            <a:cxnSpLocks/>
          </p:cNvCxnSpPr>
          <p:nvPr/>
        </p:nvCxnSpPr>
        <p:spPr>
          <a:xfrm flipH="1">
            <a:off x="5063246" y="3614089"/>
            <a:ext cx="1" cy="436478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6D90044-84F5-4381-947C-8B45344C1660}"/>
              </a:ext>
            </a:extLst>
          </p:cNvPr>
          <p:cNvSpPr/>
          <p:nvPr/>
        </p:nvSpPr>
        <p:spPr>
          <a:xfrm>
            <a:off x="4337802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Distributor rejects the listing request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D845FA5-144D-4BEF-BF2A-0283E51AEC79}"/>
              </a:ext>
            </a:extLst>
          </p:cNvPr>
          <p:cNvCxnSpPr>
            <a:cxnSpLocks/>
          </p:cNvCxnSpPr>
          <p:nvPr/>
        </p:nvCxnSpPr>
        <p:spPr>
          <a:xfrm flipH="1">
            <a:off x="7106701" y="3574498"/>
            <a:ext cx="599076" cy="476069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4F1B76F-F2C9-4E74-B2A9-41FED0A1903D}"/>
              </a:ext>
            </a:extLst>
          </p:cNvPr>
          <p:cNvCxnSpPr>
            <a:cxnSpLocks/>
            <a:stCxn id="58" idx="2"/>
            <a:endCxn id="116" idx="0"/>
          </p:cNvCxnSpPr>
          <p:nvPr/>
        </p:nvCxnSpPr>
        <p:spPr>
          <a:xfrm>
            <a:off x="7106701" y="4471660"/>
            <a:ext cx="1168025" cy="647915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C7A1436-9CAC-4479-90EA-4755EB7A24E6}"/>
              </a:ext>
            </a:extLst>
          </p:cNvPr>
          <p:cNvCxnSpPr>
            <a:stCxn id="116" idx="0"/>
            <a:endCxn id="93" idx="2"/>
          </p:cNvCxnSpPr>
          <p:nvPr/>
        </p:nvCxnSpPr>
        <p:spPr>
          <a:xfrm flipV="1">
            <a:off x="8274726" y="3511740"/>
            <a:ext cx="11348" cy="1607835"/>
          </a:xfrm>
          <a:prstGeom prst="line">
            <a:avLst/>
          </a:prstGeom>
          <a:ln w="317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18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299178" y="3241266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Listed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90073" y="24306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49284" y="324126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Not Listed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13034" y="24306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3164466" y="2824122"/>
            <a:ext cx="144615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63248" y="24107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5590619" y="2824122"/>
            <a:ext cx="225046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1088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0624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3074466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1073" y="35639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0619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29726" y="232168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66868" y="34844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719857" y="262944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535541" y="303424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30742" y="23253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525777" y="232637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3259807" y="241511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submits a listing request 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5885742" y="241511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Distributor completes this listing request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D41DC7-DA15-4C69-89DF-CA0F34557A4A}"/>
              </a:ext>
            </a:extLst>
          </p:cNvPr>
          <p:cNvSpPr/>
          <p:nvPr/>
        </p:nvSpPr>
        <p:spPr>
          <a:xfrm>
            <a:off x="6381257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Vendor sends an update request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F9AD9B3-56B6-44C6-A1A1-8683F27F2CC8}"/>
              </a:ext>
            </a:extLst>
          </p:cNvPr>
          <p:cNvSpPr/>
          <p:nvPr/>
        </p:nvSpPr>
        <p:spPr>
          <a:xfrm>
            <a:off x="7396939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sends a request to terminate the listing </a:t>
            </a:r>
          </a:p>
        </p:txBody>
      </p:sp>
      <p:cxnSp>
        <p:nvCxnSpPr>
          <p:cNvPr id="72" name="Connector: Elbow 39">
            <a:extLst>
              <a:ext uri="{FF2B5EF4-FFF2-40B4-BE49-F238E27FC236}">
                <a16:creationId xmlns:a16="http://schemas.microsoft.com/office/drawing/2014/main" id="{2E703170-5FA9-4F1C-AC2E-C3A9C393CBAF}"/>
              </a:ext>
            </a:extLst>
          </p:cNvPr>
          <p:cNvCxnSpPr>
            <a:cxnSpLocks/>
            <a:stCxn id="79" idx="0"/>
            <a:endCxn id="67" idx="2"/>
          </p:cNvCxnSpPr>
          <p:nvPr/>
        </p:nvCxnSpPr>
        <p:spPr>
          <a:xfrm flipV="1">
            <a:off x="8274726" y="1802076"/>
            <a:ext cx="1" cy="519606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82C885A-D76B-45D1-8E17-618C92E0B8DC}"/>
              </a:ext>
            </a:extLst>
          </p:cNvPr>
          <p:cNvSpPr/>
          <p:nvPr/>
        </p:nvSpPr>
        <p:spPr>
          <a:xfrm>
            <a:off x="4185460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completes the termination request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C98E4B0-EB6D-4FF7-BDE8-AD88AA04FF01}"/>
              </a:ext>
            </a:extLst>
          </p:cNvPr>
          <p:cNvSpPr/>
          <p:nvPr/>
        </p:nvSpPr>
        <p:spPr>
          <a:xfrm>
            <a:off x="7396938" y="5119575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Distributor completes the update request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D5573BE-3397-4ABE-845C-302993F6701B}"/>
              </a:ext>
            </a:extLst>
          </p:cNvPr>
          <p:cNvCxnSpPr>
            <a:stCxn id="67" idx="1"/>
            <a:endCxn id="115" idx="3"/>
          </p:cNvCxnSpPr>
          <p:nvPr/>
        </p:nvCxnSpPr>
        <p:spPr>
          <a:xfrm flipH="1">
            <a:off x="5941035" y="1620276"/>
            <a:ext cx="1455904" cy="0"/>
          </a:xfrm>
          <a:prstGeom prst="line">
            <a:avLst/>
          </a:prstGeom>
          <a:ln w="317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143CD51-1AE1-438A-8B50-F6EAB1C7CA45}"/>
              </a:ext>
            </a:extLst>
          </p:cNvPr>
          <p:cNvCxnSpPr>
            <a:stCxn id="115" idx="2"/>
            <a:endCxn id="122" idx="1"/>
          </p:cNvCxnSpPr>
          <p:nvPr/>
        </p:nvCxnSpPr>
        <p:spPr>
          <a:xfrm>
            <a:off x="5063248" y="1802076"/>
            <a:ext cx="0" cy="653705"/>
          </a:xfrm>
          <a:prstGeom prst="line">
            <a:avLst/>
          </a:prstGeom>
          <a:ln w="31750" cap="flat" cmpd="sng" algn="ctr">
            <a:solidFill>
              <a:schemeClr val="dk1"/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or: Elbow 39">
            <a:extLst>
              <a:ext uri="{FF2B5EF4-FFF2-40B4-BE49-F238E27FC236}">
                <a16:creationId xmlns:a16="http://schemas.microsoft.com/office/drawing/2014/main" id="{44FC187F-A2F5-4577-ABBF-FFED7D66EC15}"/>
              </a:ext>
            </a:extLst>
          </p:cNvPr>
          <p:cNvCxnSpPr>
            <a:cxnSpLocks/>
          </p:cNvCxnSpPr>
          <p:nvPr/>
        </p:nvCxnSpPr>
        <p:spPr>
          <a:xfrm flipH="1">
            <a:off x="5063246" y="3614089"/>
            <a:ext cx="1" cy="436478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6D90044-84F5-4381-947C-8B45344C1660}"/>
              </a:ext>
            </a:extLst>
          </p:cNvPr>
          <p:cNvSpPr/>
          <p:nvPr/>
        </p:nvSpPr>
        <p:spPr>
          <a:xfrm>
            <a:off x="4337802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Distributor rejects the listing request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D845FA5-144D-4BEF-BF2A-0283E51AEC79}"/>
              </a:ext>
            </a:extLst>
          </p:cNvPr>
          <p:cNvCxnSpPr>
            <a:cxnSpLocks/>
          </p:cNvCxnSpPr>
          <p:nvPr/>
        </p:nvCxnSpPr>
        <p:spPr>
          <a:xfrm flipH="1">
            <a:off x="7106701" y="3574498"/>
            <a:ext cx="599076" cy="476069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4F1B76F-F2C9-4E74-B2A9-41FED0A1903D}"/>
              </a:ext>
            </a:extLst>
          </p:cNvPr>
          <p:cNvCxnSpPr>
            <a:cxnSpLocks/>
            <a:stCxn id="58" idx="2"/>
            <a:endCxn id="116" idx="0"/>
          </p:cNvCxnSpPr>
          <p:nvPr/>
        </p:nvCxnSpPr>
        <p:spPr>
          <a:xfrm>
            <a:off x="7106701" y="4471660"/>
            <a:ext cx="1168025" cy="647915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C7A1436-9CAC-4479-90EA-4755EB7A24E6}"/>
              </a:ext>
            </a:extLst>
          </p:cNvPr>
          <p:cNvCxnSpPr>
            <a:stCxn id="116" idx="0"/>
            <a:endCxn id="93" idx="2"/>
          </p:cNvCxnSpPr>
          <p:nvPr/>
        </p:nvCxnSpPr>
        <p:spPr>
          <a:xfrm flipV="1">
            <a:off x="8274726" y="3511740"/>
            <a:ext cx="11348" cy="1607835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75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299178" y="3241266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Listed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90073" y="24306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49284" y="324126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Not Listed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13034" y="24306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3164466" y="2824122"/>
            <a:ext cx="144615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63248" y="24107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5590619" y="2824122"/>
            <a:ext cx="225046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1088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0624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3074466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1073" y="35639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0619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29726" y="232168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66868" y="34844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719857" y="262944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535541" y="303424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30742" y="23253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525777" y="232637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3259807" y="241511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submits a listing request 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5885742" y="241511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Distributor completes this listing request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D41DC7-DA15-4C69-89DF-CA0F34557A4A}"/>
              </a:ext>
            </a:extLst>
          </p:cNvPr>
          <p:cNvSpPr/>
          <p:nvPr/>
        </p:nvSpPr>
        <p:spPr>
          <a:xfrm>
            <a:off x="6381257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Vendor sends an update request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F9AD9B3-56B6-44C6-A1A1-8683F27F2CC8}"/>
              </a:ext>
            </a:extLst>
          </p:cNvPr>
          <p:cNvSpPr/>
          <p:nvPr/>
        </p:nvSpPr>
        <p:spPr>
          <a:xfrm>
            <a:off x="7396939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sends a request to terminate the listing </a:t>
            </a:r>
          </a:p>
        </p:txBody>
      </p:sp>
      <p:cxnSp>
        <p:nvCxnSpPr>
          <p:cNvPr id="72" name="Connector: Elbow 39">
            <a:extLst>
              <a:ext uri="{FF2B5EF4-FFF2-40B4-BE49-F238E27FC236}">
                <a16:creationId xmlns:a16="http://schemas.microsoft.com/office/drawing/2014/main" id="{2E703170-5FA9-4F1C-AC2E-C3A9C393CBAF}"/>
              </a:ext>
            </a:extLst>
          </p:cNvPr>
          <p:cNvCxnSpPr>
            <a:cxnSpLocks/>
            <a:stCxn id="79" idx="0"/>
            <a:endCxn id="67" idx="2"/>
          </p:cNvCxnSpPr>
          <p:nvPr/>
        </p:nvCxnSpPr>
        <p:spPr>
          <a:xfrm flipV="1">
            <a:off x="8274726" y="1802076"/>
            <a:ext cx="1" cy="519606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82C885A-D76B-45D1-8E17-618C92E0B8DC}"/>
              </a:ext>
            </a:extLst>
          </p:cNvPr>
          <p:cNvSpPr/>
          <p:nvPr/>
        </p:nvSpPr>
        <p:spPr>
          <a:xfrm>
            <a:off x="4185460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completes the termination request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C98E4B0-EB6D-4FF7-BDE8-AD88AA04FF01}"/>
              </a:ext>
            </a:extLst>
          </p:cNvPr>
          <p:cNvSpPr/>
          <p:nvPr/>
        </p:nvSpPr>
        <p:spPr>
          <a:xfrm>
            <a:off x="7396938" y="5119575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Distributor completes the update request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D5573BE-3397-4ABE-845C-302993F6701B}"/>
              </a:ext>
            </a:extLst>
          </p:cNvPr>
          <p:cNvCxnSpPr>
            <a:stCxn id="67" idx="1"/>
            <a:endCxn id="115" idx="3"/>
          </p:cNvCxnSpPr>
          <p:nvPr/>
        </p:nvCxnSpPr>
        <p:spPr>
          <a:xfrm flipH="1">
            <a:off x="5941035" y="1620276"/>
            <a:ext cx="1455904" cy="0"/>
          </a:xfrm>
          <a:prstGeom prst="line">
            <a:avLst/>
          </a:prstGeom>
          <a:ln w="317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143CD51-1AE1-438A-8B50-F6EAB1C7CA45}"/>
              </a:ext>
            </a:extLst>
          </p:cNvPr>
          <p:cNvCxnSpPr>
            <a:stCxn id="115" idx="2"/>
            <a:endCxn id="122" idx="1"/>
          </p:cNvCxnSpPr>
          <p:nvPr/>
        </p:nvCxnSpPr>
        <p:spPr>
          <a:xfrm>
            <a:off x="5063248" y="1802076"/>
            <a:ext cx="0" cy="653705"/>
          </a:xfrm>
          <a:prstGeom prst="line">
            <a:avLst/>
          </a:prstGeom>
          <a:ln w="31750" cap="flat" cmpd="sng" algn="ctr">
            <a:solidFill>
              <a:schemeClr val="dk1"/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or: Elbow 39">
            <a:extLst>
              <a:ext uri="{FF2B5EF4-FFF2-40B4-BE49-F238E27FC236}">
                <a16:creationId xmlns:a16="http://schemas.microsoft.com/office/drawing/2014/main" id="{44FC187F-A2F5-4577-ABBF-FFED7D66EC15}"/>
              </a:ext>
            </a:extLst>
          </p:cNvPr>
          <p:cNvCxnSpPr>
            <a:cxnSpLocks/>
          </p:cNvCxnSpPr>
          <p:nvPr/>
        </p:nvCxnSpPr>
        <p:spPr>
          <a:xfrm flipH="1">
            <a:off x="5063246" y="3614089"/>
            <a:ext cx="1" cy="436478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6D90044-84F5-4381-947C-8B45344C1660}"/>
              </a:ext>
            </a:extLst>
          </p:cNvPr>
          <p:cNvSpPr/>
          <p:nvPr/>
        </p:nvSpPr>
        <p:spPr>
          <a:xfrm>
            <a:off x="4337802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Distributor rejects the listing request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D845FA5-144D-4BEF-BF2A-0283E51AEC79}"/>
              </a:ext>
            </a:extLst>
          </p:cNvPr>
          <p:cNvCxnSpPr>
            <a:cxnSpLocks/>
          </p:cNvCxnSpPr>
          <p:nvPr/>
        </p:nvCxnSpPr>
        <p:spPr>
          <a:xfrm flipH="1">
            <a:off x="7106701" y="3574498"/>
            <a:ext cx="599076" cy="476069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4F1B76F-F2C9-4E74-B2A9-41FED0A1903D}"/>
              </a:ext>
            </a:extLst>
          </p:cNvPr>
          <p:cNvCxnSpPr>
            <a:cxnSpLocks/>
            <a:stCxn id="58" idx="2"/>
            <a:endCxn id="116" idx="0"/>
          </p:cNvCxnSpPr>
          <p:nvPr/>
        </p:nvCxnSpPr>
        <p:spPr>
          <a:xfrm>
            <a:off x="7106701" y="4471660"/>
            <a:ext cx="1168025" cy="647915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C7A1436-9CAC-4479-90EA-4755EB7A24E6}"/>
              </a:ext>
            </a:extLst>
          </p:cNvPr>
          <p:cNvCxnSpPr>
            <a:stCxn id="116" idx="0"/>
            <a:endCxn id="93" idx="2"/>
          </p:cNvCxnSpPr>
          <p:nvPr/>
        </p:nvCxnSpPr>
        <p:spPr>
          <a:xfrm flipV="1">
            <a:off x="8274726" y="3511740"/>
            <a:ext cx="11348" cy="1607835"/>
          </a:xfrm>
          <a:prstGeom prst="line">
            <a:avLst/>
          </a:prstGeom>
          <a:ln w="317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06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33896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299178" y="3241266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Listed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90073" y="24306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49284" y="324126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Not Listed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13034" y="24306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3164466" y="2824122"/>
            <a:ext cx="144615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63248" y="24107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5590619" y="2824122"/>
            <a:ext cx="2250469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1088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0624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3074466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1073" y="35639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0619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29726" y="232168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66868" y="34844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719857" y="262944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535541" y="303424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30742" y="23253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525777" y="232637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3259807" y="241511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submits a listing request 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5885742" y="241511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Distributor completes this listing request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D41DC7-DA15-4C69-89DF-CA0F34557A4A}"/>
              </a:ext>
            </a:extLst>
          </p:cNvPr>
          <p:cNvSpPr/>
          <p:nvPr/>
        </p:nvSpPr>
        <p:spPr>
          <a:xfrm>
            <a:off x="6381257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Vendor sends an update request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F9AD9B3-56B6-44C6-A1A1-8683F27F2CC8}"/>
              </a:ext>
            </a:extLst>
          </p:cNvPr>
          <p:cNvSpPr/>
          <p:nvPr/>
        </p:nvSpPr>
        <p:spPr>
          <a:xfrm>
            <a:off x="7396939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sends a request to terminate the listing </a:t>
            </a:r>
          </a:p>
        </p:txBody>
      </p:sp>
      <p:cxnSp>
        <p:nvCxnSpPr>
          <p:cNvPr id="72" name="Connector: Elbow 39">
            <a:extLst>
              <a:ext uri="{FF2B5EF4-FFF2-40B4-BE49-F238E27FC236}">
                <a16:creationId xmlns:a16="http://schemas.microsoft.com/office/drawing/2014/main" id="{2E703170-5FA9-4F1C-AC2E-C3A9C393CBAF}"/>
              </a:ext>
            </a:extLst>
          </p:cNvPr>
          <p:cNvCxnSpPr>
            <a:cxnSpLocks/>
            <a:stCxn id="79" idx="0"/>
            <a:endCxn id="67" idx="2"/>
          </p:cNvCxnSpPr>
          <p:nvPr/>
        </p:nvCxnSpPr>
        <p:spPr>
          <a:xfrm flipV="1">
            <a:off x="8274726" y="1802076"/>
            <a:ext cx="1" cy="519606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82C885A-D76B-45D1-8E17-618C92E0B8DC}"/>
              </a:ext>
            </a:extLst>
          </p:cNvPr>
          <p:cNvSpPr/>
          <p:nvPr/>
        </p:nvSpPr>
        <p:spPr>
          <a:xfrm>
            <a:off x="4185460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completes the termination request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C98E4B0-EB6D-4FF7-BDE8-AD88AA04FF01}"/>
              </a:ext>
            </a:extLst>
          </p:cNvPr>
          <p:cNvSpPr/>
          <p:nvPr/>
        </p:nvSpPr>
        <p:spPr>
          <a:xfrm>
            <a:off x="7396938" y="5119575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Distributor completes the update request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D5573BE-3397-4ABE-845C-302993F6701B}"/>
              </a:ext>
            </a:extLst>
          </p:cNvPr>
          <p:cNvCxnSpPr>
            <a:stCxn id="67" idx="1"/>
            <a:endCxn id="115" idx="3"/>
          </p:cNvCxnSpPr>
          <p:nvPr/>
        </p:nvCxnSpPr>
        <p:spPr>
          <a:xfrm flipH="1">
            <a:off x="5941035" y="1620276"/>
            <a:ext cx="1455904" cy="0"/>
          </a:xfrm>
          <a:prstGeom prst="line">
            <a:avLst/>
          </a:prstGeom>
          <a:ln w="317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143CD51-1AE1-438A-8B50-F6EAB1C7CA45}"/>
              </a:ext>
            </a:extLst>
          </p:cNvPr>
          <p:cNvCxnSpPr>
            <a:stCxn id="115" idx="2"/>
            <a:endCxn id="122" idx="1"/>
          </p:cNvCxnSpPr>
          <p:nvPr/>
        </p:nvCxnSpPr>
        <p:spPr>
          <a:xfrm>
            <a:off x="5063248" y="1802076"/>
            <a:ext cx="0" cy="653705"/>
          </a:xfrm>
          <a:prstGeom prst="line">
            <a:avLst/>
          </a:prstGeom>
          <a:ln w="31750" cap="flat" cmpd="sng" algn="ctr">
            <a:solidFill>
              <a:schemeClr val="dk1"/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or: Elbow 39">
            <a:extLst>
              <a:ext uri="{FF2B5EF4-FFF2-40B4-BE49-F238E27FC236}">
                <a16:creationId xmlns:a16="http://schemas.microsoft.com/office/drawing/2014/main" id="{44FC187F-A2F5-4577-ABBF-FFED7D66EC15}"/>
              </a:ext>
            </a:extLst>
          </p:cNvPr>
          <p:cNvCxnSpPr>
            <a:cxnSpLocks/>
          </p:cNvCxnSpPr>
          <p:nvPr/>
        </p:nvCxnSpPr>
        <p:spPr>
          <a:xfrm flipH="1">
            <a:off x="5063246" y="3614089"/>
            <a:ext cx="1" cy="436478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headEnd type="arrow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6D90044-84F5-4381-947C-8B45344C1660}"/>
              </a:ext>
            </a:extLst>
          </p:cNvPr>
          <p:cNvSpPr/>
          <p:nvPr/>
        </p:nvSpPr>
        <p:spPr>
          <a:xfrm>
            <a:off x="4337802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Distributor rejects the listing request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D845FA5-144D-4BEF-BF2A-0283E51AEC79}"/>
              </a:ext>
            </a:extLst>
          </p:cNvPr>
          <p:cNvCxnSpPr>
            <a:cxnSpLocks/>
          </p:cNvCxnSpPr>
          <p:nvPr/>
        </p:nvCxnSpPr>
        <p:spPr>
          <a:xfrm flipH="1">
            <a:off x="7106701" y="3574498"/>
            <a:ext cx="599076" cy="476069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4F1B76F-F2C9-4E74-B2A9-41FED0A1903D}"/>
              </a:ext>
            </a:extLst>
          </p:cNvPr>
          <p:cNvCxnSpPr>
            <a:cxnSpLocks/>
            <a:stCxn id="58" idx="2"/>
            <a:endCxn id="116" idx="0"/>
          </p:cNvCxnSpPr>
          <p:nvPr/>
        </p:nvCxnSpPr>
        <p:spPr>
          <a:xfrm>
            <a:off x="7106701" y="4471660"/>
            <a:ext cx="1168025" cy="647915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C7A1436-9CAC-4479-90EA-4755EB7A24E6}"/>
              </a:ext>
            </a:extLst>
          </p:cNvPr>
          <p:cNvCxnSpPr>
            <a:stCxn id="116" idx="0"/>
            <a:endCxn id="93" idx="2"/>
          </p:cNvCxnSpPr>
          <p:nvPr/>
        </p:nvCxnSpPr>
        <p:spPr>
          <a:xfrm flipV="1">
            <a:off x="8274726" y="3511740"/>
            <a:ext cx="11348" cy="1607835"/>
          </a:xfrm>
          <a:prstGeom prst="line">
            <a:avLst/>
          </a:prstGeom>
          <a:ln w="317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6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299178" y="3241266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Listed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90073" y="24306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49284" y="324126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Not Listed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13034" y="24306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3164466" y="2824122"/>
            <a:ext cx="144615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63248" y="24107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5590619" y="2824122"/>
            <a:ext cx="225046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1088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0624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3074466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1073" y="35639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0619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29726" y="232168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66868" y="34844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719857" y="262944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535541" y="303424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30742" y="23253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525777" y="232637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3259807" y="241511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submits a listing request 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5885742" y="241511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Distributor completes this listing request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D41DC7-DA15-4C69-89DF-CA0F34557A4A}"/>
              </a:ext>
            </a:extLst>
          </p:cNvPr>
          <p:cNvSpPr/>
          <p:nvPr/>
        </p:nvSpPr>
        <p:spPr>
          <a:xfrm>
            <a:off x="6381257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Vendor sends an update request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F9AD9B3-56B6-44C6-A1A1-8683F27F2CC8}"/>
              </a:ext>
            </a:extLst>
          </p:cNvPr>
          <p:cNvSpPr/>
          <p:nvPr/>
        </p:nvSpPr>
        <p:spPr>
          <a:xfrm>
            <a:off x="7396939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sends a request to terminate the listing </a:t>
            </a:r>
          </a:p>
        </p:txBody>
      </p:sp>
      <p:cxnSp>
        <p:nvCxnSpPr>
          <p:cNvPr id="72" name="Connector: Elbow 39">
            <a:extLst>
              <a:ext uri="{FF2B5EF4-FFF2-40B4-BE49-F238E27FC236}">
                <a16:creationId xmlns:a16="http://schemas.microsoft.com/office/drawing/2014/main" id="{2E703170-5FA9-4F1C-AC2E-C3A9C393CBAF}"/>
              </a:ext>
            </a:extLst>
          </p:cNvPr>
          <p:cNvCxnSpPr>
            <a:cxnSpLocks/>
            <a:stCxn id="79" idx="0"/>
            <a:endCxn id="67" idx="2"/>
          </p:cNvCxnSpPr>
          <p:nvPr/>
        </p:nvCxnSpPr>
        <p:spPr>
          <a:xfrm flipV="1">
            <a:off x="8274726" y="1802076"/>
            <a:ext cx="1" cy="519606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82C885A-D76B-45D1-8E17-618C92E0B8DC}"/>
              </a:ext>
            </a:extLst>
          </p:cNvPr>
          <p:cNvSpPr/>
          <p:nvPr/>
        </p:nvSpPr>
        <p:spPr>
          <a:xfrm>
            <a:off x="4185460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completes the termination request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C98E4B0-EB6D-4FF7-BDE8-AD88AA04FF01}"/>
              </a:ext>
            </a:extLst>
          </p:cNvPr>
          <p:cNvSpPr/>
          <p:nvPr/>
        </p:nvSpPr>
        <p:spPr>
          <a:xfrm>
            <a:off x="7396938" y="5119575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Distributor completes the update request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D5573BE-3397-4ABE-845C-302993F6701B}"/>
              </a:ext>
            </a:extLst>
          </p:cNvPr>
          <p:cNvCxnSpPr>
            <a:stCxn id="67" idx="1"/>
            <a:endCxn id="115" idx="3"/>
          </p:cNvCxnSpPr>
          <p:nvPr/>
        </p:nvCxnSpPr>
        <p:spPr>
          <a:xfrm flipH="1">
            <a:off x="5941035" y="1620276"/>
            <a:ext cx="1455904" cy="0"/>
          </a:xfrm>
          <a:prstGeom prst="line">
            <a:avLst/>
          </a:prstGeom>
          <a:ln w="317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143CD51-1AE1-438A-8B50-F6EAB1C7CA45}"/>
              </a:ext>
            </a:extLst>
          </p:cNvPr>
          <p:cNvCxnSpPr>
            <a:stCxn id="115" idx="2"/>
            <a:endCxn id="122" idx="1"/>
          </p:cNvCxnSpPr>
          <p:nvPr/>
        </p:nvCxnSpPr>
        <p:spPr>
          <a:xfrm>
            <a:off x="5063248" y="1802076"/>
            <a:ext cx="0" cy="653705"/>
          </a:xfrm>
          <a:prstGeom prst="line">
            <a:avLst/>
          </a:prstGeom>
          <a:ln w="31750" cap="flat" cmpd="sng" algn="ctr">
            <a:solidFill>
              <a:schemeClr val="dk1"/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or: Elbow 39">
            <a:extLst>
              <a:ext uri="{FF2B5EF4-FFF2-40B4-BE49-F238E27FC236}">
                <a16:creationId xmlns:a16="http://schemas.microsoft.com/office/drawing/2014/main" id="{44FC187F-A2F5-4577-ABBF-FFED7D66EC15}"/>
              </a:ext>
            </a:extLst>
          </p:cNvPr>
          <p:cNvCxnSpPr>
            <a:cxnSpLocks/>
          </p:cNvCxnSpPr>
          <p:nvPr/>
        </p:nvCxnSpPr>
        <p:spPr>
          <a:xfrm flipH="1">
            <a:off x="5063246" y="3614089"/>
            <a:ext cx="1" cy="436478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6D90044-84F5-4381-947C-8B45344C1660}"/>
              </a:ext>
            </a:extLst>
          </p:cNvPr>
          <p:cNvSpPr/>
          <p:nvPr/>
        </p:nvSpPr>
        <p:spPr>
          <a:xfrm>
            <a:off x="4337802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Distributor rejects the listing request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D845FA5-144D-4BEF-BF2A-0283E51AEC79}"/>
              </a:ext>
            </a:extLst>
          </p:cNvPr>
          <p:cNvCxnSpPr>
            <a:cxnSpLocks/>
          </p:cNvCxnSpPr>
          <p:nvPr/>
        </p:nvCxnSpPr>
        <p:spPr>
          <a:xfrm flipH="1">
            <a:off x="7106701" y="3574498"/>
            <a:ext cx="599076" cy="476069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4F1B76F-F2C9-4E74-B2A9-41FED0A1903D}"/>
              </a:ext>
            </a:extLst>
          </p:cNvPr>
          <p:cNvCxnSpPr>
            <a:cxnSpLocks/>
            <a:stCxn id="58" idx="2"/>
            <a:endCxn id="116" idx="0"/>
          </p:cNvCxnSpPr>
          <p:nvPr/>
        </p:nvCxnSpPr>
        <p:spPr>
          <a:xfrm>
            <a:off x="7106701" y="4471660"/>
            <a:ext cx="1168025" cy="647915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C7A1436-9CAC-4479-90EA-4755EB7A24E6}"/>
              </a:ext>
            </a:extLst>
          </p:cNvPr>
          <p:cNvCxnSpPr>
            <a:stCxn id="116" idx="0"/>
            <a:endCxn id="93" idx="2"/>
          </p:cNvCxnSpPr>
          <p:nvPr/>
        </p:nvCxnSpPr>
        <p:spPr>
          <a:xfrm flipV="1">
            <a:off x="8274726" y="3511740"/>
            <a:ext cx="11348" cy="1607835"/>
          </a:xfrm>
          <a:prstGeom prst="line">
            <a:avLst/>
          </a:prstGeom>
          <a:ln w="317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87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6998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299178" y="3241266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Listed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90073" y="24306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49284" y="324126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Not Listed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13034" y="24306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3164466" y="2824122"/>
            <a:ext cx="1446158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63248" y="24107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5590619" y="2824122"/>
            <a:ext cx="225046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1088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0624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3074466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1073" y="35639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0619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29726" y="232168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66868" y="34844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719857" y="262944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535541" y="303424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30742" y="23253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525777" y="232637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3259807" y="241511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submits a listing request 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5885742" y="241511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Distributor completes this listing request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D41DC7-DA15-4C69-89DF-CA0F34557A4A}"/>
              </a:ext>
            </a:extLst>
          </p:cNvPr>
          <p:cNvSpPr/>
          <p:nvPr/>
        </p:nvSpPr>
        <p:spPr>
          <a:xfrm>
            <a:off x="6381257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Vendor sends an update request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F9AD9B3-56B6-44C6-A1A1-8683F27F2CC8}"/>
              </a:ext>
            </a:extLst>
          </p:cNvPr>
          <p:cNvSpPr/>
          <p:nvPr/>
        </p:nvSpPr>
        <p:spPr>
          <a:xfrm>
            <a:off x="7396939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sends a request to terminate the listing </a:t>
            </a:r>
          </a:p>
        </p:txBody>
      </p:sp>
      <p:cxnSp>
        <p:nvCxnSpPr>
          <p:cNvPr id="72" name="Connector: Elbow 39">
            <a:extLst>
              <a:ext uri="{FF2B5EF4-FFF2-40B4-BE49-F238E27FC236}">
                <a16:creationId xmlns:a16="http://schemas.microsoft.com/office/drawing/2014/main" id="{2E703170-5FA9-4F1C-AC2E-C3A9C393CBAF}"/>
              </a:ext>
            </a:extLst>
          </p:cNvPr>
          <p:cNvCxnSpPr>
            <a:cxnSpLocks/>
            <a:stCxn id="79" idx="0"/>
            <a:endCxn id="67" idx="2"/>
          </p:cNvCxnSpPr>
          <p:nvPr/>
        </p:nvCxnSpPr>
        <p:spPr>
          <a:xfrm flipV="1">
            <a:off x="8274726" y="1802076"/>
            <a:ext cx="1" cy="519606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82C885A-D76B-45D1-8E17-618C92E0B8DC}"/>
              </a:ext>
            </a:extLst>
          </p:cNvPr>
          <p:cNvSpPr/>
          <p:nvPr/>
        </p:nvSpPr>
        <p:spPr>
          <a:xfrm>
            <a:off x="4185460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completes the termination request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C98E4B0-EB6D-4FF7-BDE8-AD88AA04FF01}"/>
              </a:ext>
            </a:extLst>
          </p:cNvPr>
          <p:cNvSpPr/>
          <p:nvPr/>
        </p:nvSpPr>
        <p:spPr>
          <a:xfrm>
            <a:off x="7396938" y="5119575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Distributor completes the update request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D5573BE-3397-4ABE-845C-302993F6701B}"/>
              </a:ext>
            </a:extLst>
          </p:cNvPr>
          <p:cNvCxnSpPr>
            <a:stCxn id="67" idx="1"/>
            <a:endCxn id="115" idx="3"/>
          </p:cNvCxnSpPr>
          <p:nvPr/>
        </p:nvCxnSpPr>
        <p:spPr>
          <a:xfrm flipH="1">
            <a:off x="5941035" y="1620276"/>
            <a:ext cx="1455904" cy="0"/>
          </a:xfrm>
          <a:prstGeom prst="line">
            <a:avLst/>
          </a:prstGeom>
          <a:ln w="317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143CD51-1AE1-438A-8B50-F6EAB1C7CA45}"/>
              </a:ext>
            </a:extLst>
          </p:cNvPr>
          <p:cNvCxnSpPr>
            <a:stCxn id="115" idx="2"/>
            <a:endCxn id="122" idx="1"/>
          </p:cNvCxnSpPr>
          <p:nvPr/>
        </p:nvCxnSpPr>
        <p:spPr>
          <a:xfrm>
            <a:off x="5063248" y="1802076"/>
            <a:ext cx="0" cy="653705"/>
          </a:xfrm>
          <a:prstGeom prst="line">
            <a:avLst/>
          </a:prstGeom>
          <a:ln w="31750" cap="flat" cmpd="sng" algn="ctr">
            <a:solidFill>
              <a:schemeClr val="dk1"/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or: Elbow 39">
            <a:extLst>
              <a:ext uri="{FF2B5EF4-FFF2-40B4-BE49-F238E27FC236}">
                <a16:creationId xmlns:a16="http://schemas.microsoft.com/office/drawing/2014/main" id="{44FC187F-A2F5-4577-ABBF-FFED7D66EC15}"/>
              </a:ext>
            </a:extLst>
          </p:cNvPr>
          <p:cNvCxnSpPr>
            <a:cxnSpLocks/>
          </p:cNvCxnSpPr>
          <p:nvPr/>
        </p:nvCxnSpPr>
        <p:spPr>
          <a:xfrm flipH="1">
            <a:off x="5063246" y="3614089"/>
            <a:ext cx="1" cy="436478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6D90044-84F5-4381-947C-8B45344C1660}"/>
              </a:ext>
            </a:extLst>
          </p:cNvPr>
          <p:cNvSpPr/>
          <p:nvPr/>
        </p:nvSpPr>
        <p:spPr>
          <a:xfrm>
            <a:off x="4337802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Distributor rejects the listing request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D845FA5-144D-4BEF-BF2A-0283E51AEC79}"/>
              </a:ext>
            </a:extLst>
          </p:cNvPr>
          <p:cNvCxnSpPr>
            <a:cxnSpLocks/>
          </p:cNvCxnSpPr>
          <p:nvPr/>
        </p:nvCxnSpPr>
        <p:spPr>
          <a:xfrm flipH="1">
            <a:off x="7106701" y="3574498"/>
            <a:ext cx="599076" cy="476069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4F1B76F-F2C9-4E74-B2A9-41FED0A1903D}"/>
              </a:ext>
            </a:extLst>
          </p:cNvPr>
          <p:cNvCxnSpPr>
            <a:cxnSpLocks/>
            <a:stCxn id="58" idx="2"/>
            <a:endCxn id="116" idx="0"/>
          </p:cNvCxnSpPr>
          <p:nvPr/>
        </p:nvCxnSpPr>
        <p:spPr>
          <a:xfrm>
            <a:off x="7106701" y="4471660"/>
            <a:ext cx="1168025" cy="647915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C7A1436-9CAC-4479-90EA-4755EB7A24E6}"/>
              </a:ext>
            </a:extLst>
          </p:cNvPr>
          <p:cNvCxnSpPr>
            <a:stCxn id="116" idx="0"/>
            <a:endCxn id="93" idx="2"/>
          </p:cNvCxnSpPr>
          <p:nvPr/>
        </p:nvCxnSpPr>
        <p:spPr>
          <a:xfrm flipV="1">
            <a:off x="8274726" y="3511740"/>
            <a:ext cx="11348" cy="1607835"/>
          </a:xfrm>
          <a:prstGeom prst="line">
            <a:avLst/>
          </a:prstGeom>
          <a:ln w="317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65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299178" y="3241266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Listed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90073" y="24306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49284" y="324126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Not Listed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13034" y="24306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3164466" y="2824122"/>
            <a:ext cx="144615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63248" y="24107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5590619" y="2824122"/>
            <a:ext cx="2250469" cy="0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1088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0624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3074466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1073" y="35639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0619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29726" y="232168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66868" y="34844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719857" y="262944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535541" y="303424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30742" y="23253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525777" y="232637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3259807" y="241511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submits a listing request 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5885742" y="241511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Distributor completes this listing request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D41DC7-DA15-4C69-89DF-CA0F34557A4A}"/>
              </a:ext>
            </a:extLst>
          </p:cNvPr>
          <p:cNvSpPr/>
          <p:nvPr/>
        </p:nvSpPr>
        <p:spPr>
          <a:xfrm>
            <a:off x="6381257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Vendor sends an update request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F9AD9B3-56B6-44C6-A1A1-8683F27F2CC8}"/>
              </a:ext>
            </a:extLst>
          </p:cNvPr>
          <p:cNvSpPr/>
          <p:nvPr/>
        </p:nvSpPr>
        <p:spPr>
          <a:xfrm>
            <a:off x="7396939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sends a request to terminate the listing </a:t>
            </a:r>
          </a:p>
        </p:txBody>
      </p:sp>
      <p:cxnSp>
        <p:nvCxnSpPr>
          <p:cNvPr id="72" name="Connector: Elbow 39">
            <a:extLst>
              <a:ext uri="{FF2B5EF4-FFF2-40B4-BE49-F238E27FC236}">
                <a16:creationId xmlns:a16="http://schemas.microsoft.com/office/drawing/2014/main" id="{2E703170-5FA9-4F1C-AC2E-C3A9C393CBAF}"/>
              </a:ext>
            </a:extLst>
          </p:cNvPr>
          <p:cNvCxnSpPr>
            <a:cxnSpLocks/>
            <a:stCxn id="79" idx="0"/>
            <a:endCxn id="67" idx="2"/>
          </p:cNvCxnSpPr>
          <p:nvPr/>
        </p:nvCxnSpPr>
        <p:spPr>
          <a:xfrm flipV="1">
            <a:off x="8274726" y="1802076"/>
            <a:ext cx="1" cy="519606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82C885A-D76B-45D1-8E17-618C92E0B8DC}"/>
              </a:ext>
            </a:extLst>
          </p:cNvPr>
          <p:cNvSpPr/>
          <p:nvPr/>
        </p:nvSpPr>
        <p:spPr>
          <a:xfrm>
            <a:off x="4185460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completes the termination request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C98E4B0-EB6D-4FF7-BDE8-AD88AA04FF01}"/>
              </a:ext>
            </a:extLst>
          </p:cNvPr>
          <p:cNvSpPr/>
          <p:nvPr/>
        </p:nvSpPr>
        <p:spPr>
          <a:xfrm>
            <a:off x="7396938" y="5119575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Distributor completes the update request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D5573BE-3397-4ABE-845C-302993F6701B}"/>
              </a:ext>
            </a:extLst>
          </p:cNvPr>
          <p:cNvCxnSpPr>
            <a:stCxn id="67" idx="1"/>
            <a:endCxn id="115" idx="3"/>
          </p:cNvCxnSpPr>
          <p:nvPr/>
        </p:nvCxnSpPr>
        <p:spPr>
          <a:xfrm flipH="1">
            <a:off x="5941035" y="1620276"/>
            <a:ext cx="1455904" cy="0"/>
          </a:xfrm>
          <a:prstGeom prst="line">
            <a:avLst/>
          </a:prstGeom>
          <a:ln w="317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143CD51-1AE1-438A-8B50-F6EAB1C7CA45}"/>
              </a:ext>
            </a:extLst>
          </p:cNvPr>
          <p:cNvCxnSpPr>
            <a:stCxn id="115" idx="2"/>
            <a:endCxn id="122" idx="1"/>
          </p:cNvCxnSpPr>
          <p:nvPr/>
        </p:nvCxnSpPr>
        <p:spPr>
          <a:xfrm>
            <a:off x="5063248" y="1802076"/>
            <a:ext cx="0" cy="653705"/>
          </a:xfrm>
          <a:prstGeom prst="line">
            <a:avLst/>
          </a:prstGeom>
          <a:ln w="31750" cap="flat" cmpd="sng" algn="ctr">
            <a:solidFill>
              <a:schemeClr val="dk1"/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or: Elbow 39">
            <a:extLst>
              <a:ext uri="{FF2B5EF4-FFF2-40B4-BE49-F238E27FC236}">
                <a16:creationId xmlns:a16="http://schemas.microsoft.com/office/drawing/2014/main" id="{44FC187F-A2F5-4577-ABBF-FFED7D66EC15}"/>
              </a:ext>
            </a:extLst>
          </p:cNvPr>
          <p:cNvCxnSpPr>
            <a:cxnSpLocks/>
          </p:cNvCxnSpPr>
          <p:nvPr/>
        </p:nvCxnSpPr>
        <p:spPr>
          <a:xfrm flipH="1">
            <a:off x="5063246" y="3614089"/>
            <a:ext cx="1" cy="436478"/>
          </a:xfrm>
          <a:prstGeom prst="straightConnector1">
            <a:avLst/>
          </a:prstGeom>
          <a:ln w="31750">
            <a:solidFill>
              <a:schemeClr val="tx1"/>
            </a:solidFill>
            <a:headEnd type="arrow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6D90044-84F5-4381-947C-8B45344C1660}"/>
              </a:ext>
            </a:extLst>
          </p:cNvPr>
          <p:cNvSpPr/>
          <p:nvPr/>
        </p:nvSpPr>
        <p:spPr>
          <a:xfrm>
            <a:off x="4337802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Distributor rejects the listing request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D845FA5-144D-4BEF-BF2A-0283E51AEC79}"/>
              </a:ext>
            </a:extLst>
          </p:cNvPr>
          <p:cNvCxnSpPr>
            <a:cxnSpLocks/>
          </p:cNvCxnSpPr>
          <p:nvPr/>
        </p:nvCxnSpPr>
        <p:spPr>
          <a:xfrm flipH="1">
            <a:off x="7106701" y="3574498"/>
            <a:ext cx="599076" cy="476069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4F1B76F-F2C9-4E74-B2A9-41FED0A1903D}"/>
              </a:ext>
            </a:extLst>
          </p:cNvPr>
          <p:cNvCxnSpPr>
            <a:cxnSpLocks/>
            <a:stCxn id="58" idx="2"/>
            <a:endCxn id="116" idx="0"/>
          </p:cNvCxnSpPr>
          <p:nvPr/>
        </p:nvCxnSpPr>
        <p:spPr>
          <a:xfrm>
            <a:off x="7106701" y="4471660"/>
            <a:ext cx="1168025" cy="647915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C7A1436-9CAC-4479-90EA-4755EB7A24E6}"/>
              </a:ext>
            </a:extLst>
          </p:cNvPr>
          <p:cNvCxnSpPr>
            <a:stCxn id="116" idx="0"/>
            <a:endCxn id="93" idx="2"/>
          </p:cNvCxnSpPr>
          <p:nvPr/>
        </p:nvCxnSpPr>
        <p:spPr>
          <a:xfrm flipV="1">
            <a:off x="8274726" y="3511740"/>
            <a:ext cx="11348" cy="1607835"/>
          </a:xfrm>
          <a:prstGeom prst="line">
            <a:avLst/>
          </a:prstGeom>
          <a:ln w="317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03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7299178" y="3241266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Listed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90073" y="24306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4549284" y="3241266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Not Listed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13034" y="243063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667851E-3A54-43E0-BCF2-8C4FCE85AE45}"/>
              </a:ext>
            </a:extLst>
          </p:cNvPr>
          <p:cNvCxnSpPr>
            <a:cxnSpLocks/>
            <a:stCxn id="112" idx="3"/>
            <a:endCxn id="83" idx="1"/>
          </p:cNvCxnSpPr>
          <p:nvPr/>
        </p:nvCxnSpPr>
        <p:spPr>
          <a:xfrm>
            <a:off x="3164466" y="2824122"/>
            <a:ext cx="144615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8D166D-DB2F-41D2-87CB-3EA4F2E1A48B}"/>
              </a:ext>
            </a:extLst>
          </p:cNvPr>
          <p:cNvSpPr/>
          <p:nvPr/>
        </p:nvSpPr>
        <p:spPr>
          <a:xfrm>
            <a:off x="5063248" y="241078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6AF600A-FD36-4E76-A8A6-9C7456065C9A}"/>
              </a:ext>
            </a:extLst>
          </p:cNvPr>
          <p:cNvCxnSpPr>
            <a:cxnSpLocks/>
            <a:stCxn id="137" idx="3"/>
            <a:endCxn id="26" idx="1"/>
          </p:cNvCxnSpPr>
          <p:nvPr/>
        </p:nvCxnSpPr>
        <p:spPr>
          <a:xfrm>
            <a:off x="5590619" y="2824122"/>
            <a:ext cx="225046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7841088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2020AB-5A2C-46B7-B85B-588F78CB1B91}"/>
              </a:ext>
            </a:extLst>
          </p:cNvPr>
          <p:cNvSpPr/>
          <p:nvPr/>
        </p:nvSpPr>
        <p:spPr>
          <a:xfrm>
            <a:off x="4610624" y="277715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8F3C91-7D96-479C-ADBE-0B10F419B16F}"/>
              </a:ext>
            </a:extLst>
          </p:cNvPr>
          <p:cNvSpPr/>
          <p:nvPr/>
        </p:nvSpPr>
        <p:spPr>
          <a:xfrm>
            <a:off x="3074466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BD28C6-5FB1-49D8-B032-22C5827F4323}"/>
              </a:ext>
            </a:extLst>
          </p:cNvPr>
          <p:cNvSpPr/>
          <p:nvPr/>
        </p:nvSpPr>
        <p:spPr>
          <a:xfrm>
            <a:off x="8241073" y="356394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8FA4ED2-EC0B-4E51-817C-43A91CC49347}"/>
              </a:ext>
            </a:extLst>
          </p:cNvPr>
          <p:cNvSpPr/>
          <p:nvPr/>
        </p:nvSpPr>
        <p:spPr>
          <a:xfrm>
            <a:off x="5500619" y="27791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459AA9-78AC-4DC9-90BF-6DEBA7B47098}"/>
              </a:ext>
            </a:extLst>
          </p:cNvPr>
          <p:cNvSpPr/>
          <p:nvPr/>
        </p:nvSpPr>
        <p:spPr>
          <a:xfrm>
            <a:off x="8229726" y="232168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94C199-F235-48DE-98B7-23FD1EB800A2}"/>
              </a:ext>
            </a:extLst>
          </p:cNvPr>
          <p:cNvSpPr/>
          <p:nvPr/>
        </p:nvSpPr>
        <p:spPr>
          <a:xfrm>
            <a:off x="5066868" y="34844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DC82A78-1243-4C1F-AA22-E81B3979D40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719857" y="2629440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32D6046-DC64-419A-83BE-AD715ABB357C}"/>
              </a:ext>
            </a:extLst>
          </p:cNvPr>
          <p:cNvSpPr/>
          <p:nvPr/>
        </p:nvSpPr>
        <p:spPr>
          <a:xfrm>
            <a:off x="2535541" y="303424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3DDB9-4D4D-4457-8403-70E4A441ADD0}"/>
              </a:ext>
            </a:extLst>
          </p:cNvPr>
          <p:cNvSpPr/>
          <p:nvPr/>
        </p:nvSpPr>
        <p:spPr>
          <a:xfrm>
            <a:off x="4530742" y="232539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D3F963-328C-495B-BBDB-503604B9A733}"/>
              </a:ext>
            </a:extLst>
          </p:cNvPr>
          <p:cNvSpPr/>
          <p:nvPr/>
        </p:nvSpPr>
        <p:spPr>
          <a:xfrm>
            <a:off x="7525777" y="2326370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C44A5-06FD-49B6-BCC6-B398D69CB8C3}"/>
              </a:ext>
            </a:extLst>
          </p:cNvPr>
          <p:cNvSpPr/>
          <p:nvPr/>
        </p:nvSpPr>
        <p:spPr>
          <a:xfrm>
            <a:off x="3259807" y="2415111"/>
            <a:ext cx="1090074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Vendor submits a listing request 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46E8B1-9AE7-488D-8950-EBDECE0E099D}"/>
              </a:ext>
            </a:extLst>
          </p:cNvPr>
          <p:cNvSpPr/>
          <p:nvPr/>
        </p:nvSpPr>
        <p:spPr>
          <a:xfrm>
            <a:off x="5885742" y="2415111"/>
            <a:ext cx="1450888" cy="3205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Distributor completes this listing request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D41DC7-DA15-4C69-89DF-CA0F34557A4A}"/>
              </a:ext>
            </a:extLst>
          </p:cNvPr>
          <p:cNvSpPr/>
          <p:nvPr/>
        </p:nvSpPr>
        <p:spPr>
          <a:xfrm>
            <a:off x="6381257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Vendor sends an update request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F9AD9B3-56B6-44C6-A1A1-8683F27F2CC8}"/>
              </a:ext>
            </a:extLst>
          </p:cNvPr>
          <p:cNvSpPr/>
          <p:nvPr/>
        </p:nvSpPr>
        <p:spPr>
          <a:xfrm>
            <a:off x="7396939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Vendor sends a request to terminate the listing </a:t>
            </a:r>
          </a:p>
        </p:txBody>
      </p:sp>
      <p:cxnSp>
        <p:nvCxnSpPr>
          <p:cNvPr id="72" name="Connector: Elbow 39">
            <a:extLst>
              <a:ext uri="{FF2B5EF4-FFF2-40B4-BE49-F238E27FC236}">
                <a16:creationId xmlns:a16="http://schemas.microsoft.com/office/drawing/2014/main" id="{2E703170-5FA9-4F1C-AC2E-C3A9C393CBAF}"/>
              </a:ext>
            </a:extLst>
          </p:cNvPr>
          <p:cNvCxnSpPr>
            <a:cxnSpLocks/>
            <a:stCxn id="79" idx="0"/>
            <a:endCxn id="67" idx="2"/>
          </p:cNvCxnSpPr>
          <p:nvPr/>
        </p:nvCxnSpPr>
        <p:spPr>
          <a:xfrm flipV="1">
            <a:off x="8274726" y="1802076"/>
            <a:ext cx="1" cy="519606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82C885A-D76B-45D1-8E17-618C92E0B8DC}"/>
              </a:ext>
            </a:extLst>
          </p:cNvPr>
          <p:cNvSpPr/>
          <p:nvPr/>
        </p:nvSpPr>
        <p:spPr>
          <a:xfrm>
            <a:off x="4185460" y="1438476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Distributor completes the termination request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C98E4B0-EB6D-4FF7-BDE8-AD88AA04FF01}"/>
              </a:ext>
            </a:extLst>
          </p:cNvPr>
          <p:cNvSpPr/>
          <p:nvPr/>
        </p:nvSpPr>
        <p:spPr>
          <a:xfrm>
            <a:off x="7396938" y="5119575"/>
            <a:ext cx="1755575" cy="363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Distributor completes the update request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D5573BE-3397-4ABE-845C-302993F6701B}"/>
              </a:ext>
            </a:extLst>
          </p:cNvPr>
          <p:cNvCxnSpPr>
            <a:stCxn id="67" idx="1"/>
            <a:endCxn id="115" idx="3"/>
          </p:cNvCxnSpPr>
          <p:nvPr/>
        </p:nvCxnSpPr>
        <p:spPr>
          <a:xfrm flipH="1">
            <a:off x="5941035" y="1620276"/>
            <a:ext cx="1455904" cy="0"/>
          </a:xfrm>
          <a:prstGeom prst="line">
            <a:avLst/>
          </a:prstGeom>
          <a:ln w="317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143CD51-1AE1-438A-8B50-F6EAB1C7CA45}"/>
              </a:ext>
            </a:extLst>
          </p:cNvPr>
          <p:cNvCxnSpPr>
            <a:stCxn id="115" idx="2"/>
            <a:endCxn id="122" idx="1"/>
          </p:cNvCxnSpPr>
          <p:nvPr/>
        </p:nvCxnSpPr>
        <p:spPr>
          <a:xfrm>
            <a:off x="5063248" y="1802076"/>
            <a:ext cx="0" cy="653705"/>
          </a:xfrm>
          <a:prstGeom prst="line">
            <a:avLst/>
          </a:prstGeom>
          <a:ln w="31750" cap="flat" cmpd="sng" algn="ctr">
            <a:solidFill>
              <a:schemeClr val="dk1"/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or: Elbow 39">
            <a:extLst>
              <a:ext uri="{FF2B5EF4-FFF2-40B4-BE49-F238E27FC236}">
                <a16:creationId xmlns:a16="http://schemas.microsoft.com/office/drawing/2014/main" id="{44FC187F-A2F5-4577-ABBF-FFED7D66EC15}"/>
              </a:ext>
            </a:extLst>
          </p:cNvPr>
          <p:cNvCxnSpPr>
            <a:cxnSpLocks/>
          </p:cNvCxnSpPr>
          <p:nvPr/>
        </p:nvCxnSpPr>
        <p:spPr>
          <a:xfrm flipH="1">
            <a:off x="5063246" y="3614089"/>
            <a:ext cx="1" cy="436478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headEnd type="arrow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6D90044-84F5-4381-947C-8B45344C1660}"/>
              </a:ext>
            </a:extLst>
          </p:cNvPr>
          <p:cNvSpPr/>
          <p:nvPr/>
        </p:nvSpPr>
        <p:spPr>
          <a:xfrm>
            <a:off x="4337802" y="4106875"/>
            <a:ext cx="1450888" cy="3647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Distributor rejects the listing request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D845FA5-144D-4BEF-BF2A-0283E51AEC79}"/>
              </a:ext>
            </a:extLst>
          </p:cNvPr>
          <p:cNvCxnSpPr>
            <a:cxnSpLocks/>
          </p:cNvCxnSpPr>
          <p:nvPr/>
        </p:nvCxnSpPr>
        <p:spPr>
          <a:xfrm flipH="1">
            <a:off x="7106701" y="3574498"/>
            <a:ext cx="599076" cy="476069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4F1B76F-F2C9-4E74-B2A9-41FED0A1903D}"/>
              </a:ext>
            </a:extLst>
          </p:cNvPr>
          <p:cNvCxnSpPr>
            <a:cxnSpLocks/>
            <a:stCxn id="58" idx="2"/>
            <a:endCxn id="116" idx="0"/>
          </p:cNvCxnSpPr>
          <p:nvPr/>
        </p:nvCxnSpPr>
        <p:spPr>
          <a:xfrm>
            <a:off x="7106701" y="4471660"/>
            <a:ext cx="1168025" cy="647915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C7A1436-9CAC-4479-90EA-4755EB7A24E6}"/>
              </a:ext>
            </a:extLst>
          </p:cNvPr>
          <p:cNvCxnSpPr>
            <a:stCxn id="116" idx="0"/>
            <a:endCxn id="93" idx="2"/>
          </p:cNvCxnSpPr>
          <p:nvPr/>
        </p:nvCxnSpPr>
        <p:spPr>
          <a:xfrm flipV="1">
            <a:off x="8274726" y="3511740"/>
            <a:ext cx="11348" cy="1607835"/>
          </a:xfrm>
          <a:prstGeom prst="line">
            <a:avLst/>
          </a:prstGeom>
          <a:ln w="317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88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Custom 83">
      <a:dk1>
        <a:srgbClr val="000000"/>
      </a:dk1>
      <a:lt1>
        <a:srgbClr val="FFFFFF"/>
      </a:lt1>
      <a:dk2>
        <a:srgbClr val="34444F"/>
      </a:dk2>
      <a:lt2>
        <a:srgbClr val="E7E6E6"/>
      </a:lt2>
      <a:accent1>
        <a:srgbClr val="873AC0"/>
      </a:accent1>
      <a:accent2>
        <a:srgbClr val="DA9700"/>
      </a:accent2>
      <a:accent3>
        <a:srgbClr val="A5A5A5"/>
      </a:accent3>
      <a:accent4>
        <a:srgbClr val="2660F2"/>
      </a:accent4>
      <a:accent5>
        <a:srgbClr val="990000"/>
      </a:accent5>
      <a:accent6>
        <a:srgbClr val="70A436"/>
      </a:accent6>
      <a:hlink>
        <a:srgbClr val="2F75BB"/>
      </a:hlink>
      <a:folHlink>
        <a:srgbClr val="FFB300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83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anchor="t"/>
      <a:lstStyle>
        <a:defPPr>
          <a:defRPr sz="4000" b="0" i="0" dirty="0" smtClean="0">
            <a:solidFill>
              <a:schemeClr val="bg1"/>
            </a:solidFill>
            <a:latin typeface="Helvetica Neue UltraLight" charset="0"/>
            <a:ea typeface="Helvetica Neue UltraLight" charset="0"/>
            <a:cs typeface="Helvetica Neue Ultra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86288</TotalTime>
  <Words>584</Words>
  <Application>Microsoft Office PowerPoint</Application>
  <PresentationFormat>Widescreen</PresentationFormat>
  <Paragraphs>124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Segoe UI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Nikiforov, Stanislav</cp:lastModifiedBy>
  <cp:revision>10807</cp:revision>
  <cp:lastPrinted>2020-03-12T23:00:21Z</cp:lastPrinted>
  <dcterms:created xsi:type="dcterms:W3CDTF">2017-06-22T08:43:38Z</dcterms:created>
  <dcterms:modified xsi:type="dcterms:W3CDTF">2021-02-24T11:09:23Z</dcterms:modified>
</cp:coreProperties>
</file>